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6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2" r:id="rId2"/>
    <p:sldMasterId id="2147483684" r:id="rId3"/>
    <p:sldMasterId id="2147483696" r:id="rId4"/>
    <p:sldMasterId id="2147483720" r:id="rId5"/>
    <p:sldMasterId id="2147483732" r:id="rId6"/>
    <p:sldMasterId id="2147483744" r:id="rId7"/>
  </p:sldMasterIdLst>
  <p:notesMasterIdLst>
    <p:notesMasterId r:id="rId41"/>
  </p:notesMasterIdLst>
  <p:sldIdLst>
    <p:sldId id="363" r:id="rId8"/>
    <p:sldId id="364" r:id="rId9"/>
    <p:sldId id="365" r:id="rId10"/>
    <p:sldId id="366" r:id="rId11"/>
    <p:sldId id="374" r:id="rId12"/>
    <p:sldId id="301" r:id="rId13"/>
    <p:sldId id="287" r:id="rId14"/>
    <p:sldId id="375" r:id="rId15"/>
    <p:sldId id="263" r:id="rId16"/>
    <p:sldId id="376" r:id="rId17"/>
    <p:sldId id="262" r:id="rId18"/>
    <p:sldId id="345" r:id="rId19"/>
    <p:sldId id="346" r:id="rId20"/>
    <p:sldId id="373" r:id="rId21"/>
    <p:sldId id="325" r:id="rId22"/>
    <p:sldId id="272" r:id="rId23"/>
    <p:sldId id="282" r:id="rId24"/>
    <p:sldId id="265" r:id="rId25"/>
    <p:sldId id="331" r:id="rId26"/>
    <p:sldId id="309" r:id="rId27"/>
    <p:sldId id="310" r:id="rId28"/>
    <p:sldId id="311" r:id="rId29"/>
    <p:sldId id="332" r:id="rId30"/>
    <p:sldId id="267" r:id="rId31"/>
    <p:sldId id="372" r:id="rId32"/>
    <p:sldId id="367" r:id="rId33"/>
    <p:sldId id="266" r:id="rId34"/>
    <p:sldId id="368" r:id="rId35"/>
    <p:sldId id="369" r:id="rId36"/>
    <p:sldId id="370" r:id="rId37"/>
    <p:sldId id="371" r:id="rId38"/>
    <p:sldId id="300" r:id="rId39"/>
    <p:sldId id="269" r:id="rId4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iiiEu9jrK3kPXSoI6Jy5wMeZQd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A1BF22-6AFD-4A67-A2F1-9EF867039F61}">
  <a:tblStyle styleId="{B3A1BF22-6AFD-4A67-A2F1-9EF867039F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customschemas.google.com/relationships/presentationmetadata" Target="meta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8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7129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7202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9507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6930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747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3669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760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154CA4-7741-4085-8F7B-7A1D7A8C2A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766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4" name="Google Shape;2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7518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4" name="Google Shape;2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062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5" y="2130453"/>
            <a:ext cx="7772401" cy="14700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198"/>
            <a:ext cx="6400801" cy="17526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6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93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40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86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33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80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26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73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C4DC5-891A-45B7-8F18-27D6FEC7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2576050" eaLnBrk="0" hangingPunct="0">
              <a:defRPr smtClean="0">
                <a:cs typeface="Arial" charset="0"/>
              </a:defRPr>
            </a:lvl1pPr>
          </a:lstStyle>
          <a:p>
            <a:pPr>
              <a:defRPr/>
            </a:pPr>
            <a:fld id="{3C8EFE0C-F301-4C2F-A293-99DD54755785}" type="datetimeFigureOut">
              <a:rPr lang="vi-VN"/>
              <a:pPr>
                <a:defRPr/>
              </a:pPr>
              <a:t>20/09/2023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51E40-3D25-4738-A545-D584F0F2A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2576050" eaLnBrk="0" hangingPunct="0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D22F7-35A7-4C1E-A151-2A7968336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2576050" eaLnBrk="0" hangingPunct="0">
              <a:defRPr>
                <a:cs typeface="Arial" panose="020B0604020202020204" pitchFamily="34" charset="0"/>
              </a:defRPr>
            </a:lvl1pPr>
          </a:lstStyle>
          <a:p>
            <a:fld id="{E1050181-3723-4D74-9FA5-89D0D5A103C9}" type="slidenum">
              <a:rPr lang="vi-VN" altLang="en-US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2014177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884C6-FCF6-4C35-8896-4FB28CA52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2576050" eaLnBrk="0" hangingPunct="0">
              <a:defRPr smtClean="0">
                <a:cs typeface="Arial" charset="0"/>
              </a:defRPr>
            </a:lvl1pPr>
          </a:lstStyle>
          <a:p>
            <a:pPr>
              <a:defRPr/>
            </a:pPr>
            <a:fld id="{8D214131-E6BD-4D87-A729-25ADD3DA7BB3}" type="datetimeFigureOut">
              <a:rPr lang="vi-VN"/>
              <a:pPr>
                <a:defRPr/>
              </a:pPr>
              <a:t>20/09/2023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E4613-1AB6-4F9B-814B-93220E750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2576050" eaLnBrk="0" hangingPunct="0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917F6-6A11-44D5-9448-F892CE4F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2576050" eaLnBrk="0" hangingPunct="0">
              <a:defRPr>
                <a:cs typeface="Arial" panose="020B0604020202020204" pitchFamily="34" charset="0"/>
              </a:defRPr>
            </a:lvl1pPr>
          </a:lstStyle>
          <a:p>
            <a:fld id="{9D3CEE9B-C5DF-47FF-91E4-9C16F746C9D1}" type="slidenum">
              <a:rPr lang="vi-VN" altLang="en-US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2996141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8" y="4406935"/>
            <a:ext cx="7772401" cy="1362076"/>
          </a:xfrm>
        </p:spPr>
        <p:txBody>
          <a:bodyPr anchor="t"/>
          <a:lstStyle>
            <a:lvl1pPr algn="l">
              <a:defRPr sz="3104" b="1" cap="all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8" y="2906718"/>
            <a:ext cx="7772401" cy="1500187"/>
          </a:xfrm>
        </p:spPr>
        <p:txBody>
          <a:bodyPr anchor="b"/>
          <a:lstStyle>
            <a:lvl1pPr marL="0" indent="0">
              <a:buNone/>
              <a:defRPr sz="1411">
                <a:solidFill>
                  <a:schemeClr val="tx1">
                    <a:tint val="75000"/>
                  </a:schemeClr>
                </a:solidFill>
              </a:defRPr>
            </a:lvl1pPr>
            <a:lvl2pPr marL="346692" indent="0">
              <a:buNone/>
              <a:defRPr sz="1411">
                <a:solidFill>
                  <a:schemeClr val="tx1">
                    <a:tint val="75000"/>
                  </a:schemeClr>
                </a:solidFill>
              </a:defRPr>
            </a:lvl2pPr>
            <a:lvl3pPr marL="693387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3pPr>
            <a:lvl4pPr marL="1040082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4pPr>
            <a:lvl5pPr marL="1386777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5pPr>
            <a:lvl6pPr marL="1733469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6pPr>
            <a:lvl7pPr marL="2080161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7pPr>
            <a:lvl8pPr marL="2426859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8pPr>
            <a:lvl9pPr marL="2773551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BF3DD-170B-45C9-AFD9-4AFDE68A9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2576050" eaLnBrk="0" hangingPunct="0">
              <a:defRPr smtClean="0">
                <a:cs typeface="Arial" charset="0"/>
              </a:defRPr>
            </a:lvl1pPr>
          </a:lstStyle>
          <a:p>
            <a:pPr>
              <a:defRPr/>
            </a:pPr>
            <a:fld id="{568911BE-18FA-4841-B14F-54D80ECD62CA}" type="datetimeFigureOut">
              <a:rPr lang="vi-VN"/>
              <a:pPr>
                <a:defRPr/>
              </a:pPr>
              <a:t>20/09/2023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A1665-944B-4FDD-A5FD-9B9036A0F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2576050" eaLnBrk="0" hangingPunct="0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2DF2F-C73F-4E58-BDF1-3E11CBC5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2576050" eaLnBrk="0" hangingPunct="0">
              <a:defRPr>
                <a:cs typeface="Arial" panose="020B0604020202020204" pitchFamily="34" charset="0"/>
              </a:defRPr>
            </a:lvl1pPr>
          </a:lstStyle>
          <a:p>
            <a:fld id="{5571FE5E-B9C6-43F9-A03B-373B935C4775}" type="slidenum">
              <a:rPr lang="vi-VN" altLang="en-US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2091102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3" y="1600211"/>
            <a:ext cx="4038600" cy="4525962"/>
          </a:xfrm>
        </p:spPr>
        <p:txBody>
          <a:bodyPr/>
          <a:lstStyle>
            <a:lvl1pPr>
              <a:defRPr sz="2258"/>
            </a:lvl1pPr>
            <a:lvl2pPr>
              <a:defRPr sz="1693"/>
            </a:lvl2pPr>
            <a:lvl3pPr>
              <a:defRPr sz="1411"/>
            </a:lvl3pPr>
            <a:lvl4pPr>
              <a:defRPr sz="1411"/>
            </a:lvl4pPr>
            <a:lvl5pPr>
              <a:defRPr sz="1411"/>
            </a:lvl5pPr>
            <a:lvl6pPr>
              <a:defRPr sz="1411"/>
            </a:lvl6pPr>
            <a:lvl7pPr>
              <a:defRPr sz="1411"/>
            </a:lvl7pPr>
            <a:lvl8pPr>
              <a:defRPr sz="1411"/>
            </a:lvl8pPr>
            <a:lvl9pPr>
              <a:defRPr sz="141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5" y="1600211"/>
            <a:ext cx="4038600" cy="4525962"/>
          </a:xfrm>
        </p:spPr>
        <p:txBody>
          <a:bodyPr/>
          <a:lstStyle>
            <a:lvl1pPr>
              <a:defRPr sz="2258"/>
            </a:lvl1pPr>
            <a:lvl2pPr>
              <a:defRPr sz="1693"/>
            </a:lvl2pPr>
            <a:lvl3pPr>
              <a:defRPr sz="1411"/>
            </a:lvl3pPr>
            <a:lvl4pPr>
              <a:defRPr sz="1411"/>
            </a:lvl4pPr>
            <a:lvl5pPr>
              <a:defRPr sz="1411"/>
            </a:lvl5pPr>
            <a:lvl6pPr>
              <a:defRPr sz="1411"/>
            </a:lvl6pPr>
            <a:lvl7pPr>
              <a:defRPr sz="1411"/>
            </a:lvl7pPr>
            <a:lvl8pPr>
              <a:defRPr sz="1411"/>
            </a:lvl8pPr>
            <a:lvl9pPr>
              <a:defRPr sz="141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2A2CD3-F419-4D5A-B3C8-1BF9F5B88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2576050" eaLnBrk="0" hangingPunct="0">
              <a:defRPr smtClean="0">
                <a:cs typeface="Arial" charset="0"/>
              </a:defRPr>
            </a:lvl1pPr>
          </a:lstStyle>
          <a:p>
            <a:pPr>
              <a:defRPr/>
            </a:pPr>
            <a:fld id="{51B81479-AB54-4367-82EA-56CD4B91D3D4}" type="datetimeFigureOut">
              <a:rPr lang="vi-VN"/>
              <a:pPr>
                <a:defRPr/>
              </a:pPr>
              <a:t>20/09/2023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D2B15-8A3E-4DA8-9B18-AD729205F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2576050" eaLnBrk="0" hangingPunct="0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3EC03-8CF3-4DF3-A32E-761ECB42B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2576050" eaLnBrk="0" hangingPunct="0">
              <a:defRPr>
                <a:cs typeface="Arial" panose="020B0604020202020204" pitchFamily="34" charset="0"/>
              </a:defRPr>
            </a:lvl1pPr>
          </a:lstStyle>
          <a:p>
            <a:fld id="{4701DD47-FDA0-4F09-8C70-6D5FEBB1E906}" type="slidenum">
              <a:rPr lang="vi-VN" altLang="en-US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372818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6" y="1535116"/>
            <a:ext cx="4040186" cy="639764"/>
          </a:xfrm>
        </p:spPr>
        <p:txBody>
          <a:bodyPr anchor="b"/>
          <a:lstStyle>
            <a:lvl1pPr marL="0" indent="0">
              <a:buNone/>
              <a:defRPr sz="1693" b="1"/>
            </a:lvl1pPr>
            <a:lvl2pPr marL="346692" indent="0">
              <a:buNone/>
              <a:defRPr sz="1411" b="1"/>
            </a:lvl2pPr>
            <a:lvl3pPr marL="693387" indent="0">
              <a:buNone/>
              <a:defRPr sz="1411" b="1"/>
            </a:lvl3pPr>
            <a:lvl4pPr marL="1040082" indent="0">
              <a:buNone/>
              <a:defRPr sz="1129" b="1"/>
            </a:lvl4pPr>
            <a:lvl5pPr marL="1386777" indent="0">
              <a:buNone/>
              <a:defRPr sz="1129" b="1"/>
            </a:lvl5pPr>
            <a:lvl6pPr marL="1733469" indent="0">
              <a:buNone/>
              <a:defRPr sz="1129" b="1"/>
            </a:lvl6pPr>
            <a:lvl7pPr marL="2080161" indent="0">
              <a:buNone/>
              <a:defRPr sz="1129" b="1"/>
            </a:lvl7pPr>
            <a:lvl8pPr marL="2426859" indent="0">
              <a:buNone/>
              <a:defRPr sz="1129" b="1"/>
            </a:lvl8pPr>
            <a:lvl9pPr marL="2773551" indent="0">
              <a:buNone/>
              <a:defRPr sz="112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6" y="2174882"/>
            <a:ext cx="4040186" cy="3951288"/>
          </a:xfrm>
        </p:spPr>
        <p:txBody>
          <a:bodyPr/>
          <a:lstStyle>
            <a:lvl1pPr>
              <a:defRPr sz="1693"/>
            </a:lvl1pPr>
            <a:lvl2pPr>
              <a:defRPr sz="1411"/>
            </a:lvl2pPr>
            <a:lvl3pPr>
              <a:defRPr sz="1411"/>
            </a:lvl3pPr>
            <a:lvl4pPr>
              <a:defRPr sz="1129"/>
            </a:lvl4pPr>
            <a:lvl5pPr>
              <a:defRPr sz="1129"/>
            </a:lvl5pPr>
            <a:lvl6pPr>
              <a:defRPr sz="1129"/>
            </a:lvl6pPr>
            <a:lvl7pPr>
              <a:defRPr sz="1129"/>
            </a:lvl7pPr>
            <a:lvl8pPr>
              <a:defRPr sz="1129"/>
            </a:lvl8pPr>
            <a:lvl9pPr>
              <a:defRPr sz="11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40" y="1535116"/>
            <a:ext cx="4041775" cy="639764"/>
          </a:xfrm>
        </p:spPr>
        <p:txBody>
          <a:bodyPr anchor="b"/>
          <a:lstStyle>
            <a:lvl1pPr marL="0" indent="0">
              <a:buNone/>
              <a:defRPr sz="1693" b="1"/>
            </a:lvl1pPr>
            <a:lvl2pPr marL="346692" indent="0">
              <a:buNone/>
              <a:defRPr sz="1411" b="1"/>
            </a:lvl2pPr>
            <a:lvl3pPr marL="693387" indent="0">
              <a:buNone/>
              <a:defRPr sz="1411" b="1"/>
            </a:lvl3pPr>
            <a:lvl4pPr marL="1040082" indent="0">
              <a:buNone/>
              <a:defRPr sz="1129" b="1"/>
            </a:lvl4pPr>
            <a:lvl5pPr marL="1386777" indent="0">
              <a:buNone/>
              <a:defRPr sz="1129" b="1"/>
            </a:lvl5pPr>
            <a:lvl6pPr marL="1733469" indent="0">
              <a:buNone/>
              <a:defRPr sz="1129" b="1"/>
            </a:lvl6pPr>
            <a:lvl7pPr marL="2080161" indent="0">
              <a:buNone/>
              <a:defRPr sz="1129" b="1"/>
            </a:lvl7pPr>
            <a:lvl8pPr marL="2426859" indent="0">
              <a:buNone/>
              <a:defRPr sz="1129" b="1"/>
            </a:lvl8pPr>
            <a:lvl9pPr marL="2773551" indent="0">
              <a:buNone/>
              <a:defRPr sz="112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40" y="2174882"/>
            <a:ext cx="4041775" cy="3951288"/>
          </a:xfrm>
        </p:spPr>
        <p:txBody>
          <a:bodyPr/>
          <a:lstStyle>
            <a:lvl1pPr>
              <a:defRPr sz="1693"/>
            </a:lvl1pPr>
            <a:lvl2pPr>
              <a:defRPr sz="1411"/>
            </a:lvl2pPr>
            <a:lvl3pPr>
              <a:defRPr sz="1411"/>
            </a:lvl3pPr>
            <a:lvl4pPr>
              <a:defRPr sz="1129"/>
            </a:lvl4pPr>
            <a:lvl5pPr>
              <a:defRPr sz="1129"/>
            </a:lvl5pPr>
            <a:lvl6pPr>
              <a:defRPr sz="1129"/>
            </a:lvl6pPr>
            <a:lvl7pPr>
              <a:defRPr sz="1129"/>
            </a:lvl7pPr>
            <a:lvl8pPr>
              <a:defRPr sz="1129"/>
            </a:lvl8pPr>
            <a:lvl9pPr>
              <a:defRPr sz="11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368CFB-A15F-4EAD-BA9D-B2848449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2576050" eaLnBrk="0" hangingPunct="0">
              <a:defRPr smtClean="0">
                <a:cs typeface="Arial" charset="0"/>
              </a:defRPr>
            </a:lvl1pPr>
          </a:lstStyle>
          <a:p>
            <a:pPr>
              <a:defRPr/>
            </a:pPr>
            <a:fld id="{E1F3B2B6-4030-4FD1-B17A-38999C615E48}" type="datetimeFigureOut">
              <a:rPr lang="vi-VN"/>
              <a:pPr>
                <a:defRPr/>
              </a:pPr>
              <a:t>20/09/2023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1F7549-253E-491C-A90E-7EAD7499E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2576050" eaLnBrk="0" hangingPunct="0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745BAE-3FA9-4353-8D52-8CD90241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2576050" eaLnBrk="0" hangingPunct="0">
              <a:defRPr>
                <a:cs typeface="Arial" panose="020B0604020202020204" pitchFamily="34" charset="0"/>
              </a:defRPr>
            </a:lvl1pPr>
          </a:lstStyle>
          <a:p>
            <a:fld id="{5B96F986-3238-480D-9353-EAFBBBED7A3E}" type="slidenum">
              <a:rPr lang="vi-VN" altLang="en-US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004731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AAD63-93CE-459A-9140-558F26EA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2576050" eaLnBrk="0" hangingPunct="0">
              <a:defRPr smtClean="0">
                <a:cs typeface="Arial" charset="0"/>
              </a:defRPr>
            </a:lvl1pPr>
          </a:lstStyle>
          <a:p>
            <a:pPr>
              <a:defRPr/>
            </a:pPr>
            <a:fld id="{439C83BC-26CB-4DE0-AC53-470496DC3CC4}" type="datetimeFigureOut">
              <a:rPr lang="vi-VN"/>
              <a:pPr>
                <a:defRPr/>
              </a:pPr>
              <a:t>20/09/2023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FC306-E126-495A-BB14-AB90EB193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2576050" eaLnBrk="0" hangingPunct="0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741AD-CF6E-4BFA-B74E-8611A409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2576050" eaLnBrk="0" hangingPunct="0">
              <a:defRPr>
                <a:cs typeface="Arial" panose="020B0604020202020204" pitchFamily="34" charset="0"/>
              </a:defRPr>
            </a:lvl1pPr>
          </a:lstStyle>
          <a:p>
            <a:fld id="{FCEB5775-43EE-4BC0-B371-45C57EE43A57}" type="slidenum">
              <a:rPr lang="vi-VN" altLang="en-US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496372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75BA04-BF9E-4108-8F62-75E88EFA6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2576050" eaLnBrk="0" hangingPunct="0">
              <a:defRPr smtClean="0">
                <a:cs typeface="Arial" charset="0"/>
              </a:defRPr>
            </a:lvl1pPr>
          </a:lstStyle>
          <a:p>
            <a:pPr>
              <a:defRPr/>
            </a:pPr>
            <a:fld id="{419A2B60-A1E8-4688-B344-42ECE85EB4E2}" type="datetimeFigureOut">
              <a:rPr lang="vi-VN"/>
              <a:pPr>
                <a:defRPr/>
              </a:pPr>
              <a:t>20/09/2023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0E3BF4-FDF2-4DC5-BA0E-12428279D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2576050" eaLnBrk="0" hangingPunct="0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6A0B3-C1A4-4509-836E-A84EC322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2576050" eaLnBrk="0" hangingPunct="0">
              <a:defRPr>
                <a:cs typeface="Arial" panose="020B0604020202020204" pitchFamily="34" charset="0"/>
              </a:defRPr>
            </a:lvl1pPr>
          </a:lstStyle>
          <a:p>
            <a:fld id="{914EE1BA-49C6-4E9F-9D63-36D16E73D3D4}" type="slidenum">
              <a:rPr lang="vi-VN" altLang="en-US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2337838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1"/>
            <a:ext cx="3008314" cy="1162050"/>
          </a:xfrm>
        </p:spPr>
        <p:txBody>
          <a:bodyPr anchor="b"/>
          <a:lstStyle>
            <a:lvl1pPr algn="l">
              <a:defRPr sz="1411"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78"/>
            <a:ext cx="5111749" cy="5853112"/>
          </a:xfrm>
        </p:spPr>
        <p:txBody>
          <a:bodyPr/>
          <a:lstStyle>
            <a:lvl1pPr>
              <a:defRPr sz="2540"/>
            </a:lvl1pPr>
            <a:lvl2pPr>
              <a:defRPr sz="2258"/>
            </a:lvl2pPr>
            <a:lvl3pPr>
              <a:defRPr sz="1693"/>
            </a:lvl3pPr>
            <a:lvl4pPr>
              <a:defRPr sz="1411"/>
            </a:lvl4pPr>
            <a:lvl5pPr>
              <a:defRPr sz="1411"/>
            </a:lvl5pPr>
            <a:lvl6pPr>
              <a:defRPr sz="1411"/>
            </a:lvl6pPr>
            <a:lvl7pPr>
              <a:defRPr sz="1411"/>
            </a:lvl7pPr>
            <a:lvl8pPr>
              <a:defRPr sz="1411"/>
            </a:lvl8pPr>
            <a:lvl9pPr>
              <a:defRPr sz="141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5"/>
            <a:ext cx="3008314" cy="4691063"/>
          </a:xfrm>
        </p:spPr>
        <p:txBody>
          <a:bodyPr/>
          <a:lstStyle>
            <a:lvl1pPr marL="0" indent="0">
              <a:buNone/>
              <a:defRPr sz="1129"/>
            </a:lvl1pPr>
            <a:lvl2pPr marL="346692" indent="0">
              <a:buNone/>
              <a:defRPr sz="847"/>
            </a:lvl2pPr>
            <a:lvl3pPr marL="693387" indent="0">
              <a:buNone/>
              <a:defRPr sz="847"/>
            </a:lvl3pPr>
            <a:lvl4pPr marL="1040082" indent="0">
              <a:buNone/>
              <a:defRPr sz="564"/>
            </a:lvl4pPr>
            <a:lvl5pPr marL="1386777" indent="0">
              <a:buNone/>
              <a:defRPr sz="564"/>
            </a:lvl5pPr>
            <a:lvl6pPr marL="1733469" indent="0">
              <a:buNone/>
              <a:defRPr sz="564"/>
            </a:lvl6pPr>
            <a:lvl7pPr marL="2080161" indent="0">
              <a:buNone/>
              <a:defRPr sz="564"/>
            </a:lvl7pPr>
            <a:lvl8pPr marL="2426859" indent="0">
              <a:buNone/>
              <a:defRPr sz="564"/>
            </a:lvl8pPr>
            <a:lvl9pPr marL="2773551" indent="0">
              <a:buNone/>
              <a:defRPr sz="56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8FEE1-C6EE-4A12-9A25-C3E4B9A2D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2576050" eaLnBrk="0" hangingPunct="0">
              <a:defRPr smtClean="0">
                <a:cs typeface="Arial" charset="0"/>
              </a:defRPr>
            </a:lvl1pPr>
          </a:lstStyle>
          <a:p>
            <a:pPr>
              <a:defRPr/>
            </a:pPr>
            <a:fld id="{4CE3F54B-35D1-46F0-BD93-2ACCB81F2816}" type="datetimeFigureOut">
              <a:rPr lang="vi-VN"/>
              <a:pPr>
                <a:defRPr/>
              </a:pPr>
              <a:t>20/09/2023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47B6A-66FF-4FC0-9EDA-17B1E2FB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2576050" eaLnBrk="0" hangingPunct="0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68688-EA02-4E54-8363-B43FF06E7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2576050" eaLnBrk="0" hangingPunct="0">
              <a:defRPr>
                <a:cs typeface="Arial" panose="020B0604020202020204" pitchFamily="34" charset="0"/>
              </a:defRPr>
            </a:lvl1pPr>
          </a:lstStyle>
          <a:p>
            <a:fld id="{555D6534-4A45-4C25-B06A-5E7204B02584}" type="slidenum">
              <a:rPr lang="vi-VN" altLang="en-US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734723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92" y="4800611"/>
            <a:ext cx="5486401" cy="566739"/>
          </a:xfrm>
        </p:spPr>
        <p:txBody>
          <a:bodyPr anchor="b"/>
          <a:lstStyle>
            <a:lvl1pPr algn="l">
              <a:defRPr sz="1411"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92" y="612775"/>
            <a:ext cx="5486401" cy="4114800"/>
          </a:xfrm>
        </p:spPr>
        <p:txBody>
          <a:bodyPr rtlCol="0">
            <a:normAutofit/>
          </a:bodyPr>
          <a:lstStyle>
            <a:lvl1pPr marL="0" indent="0">
              <a:buNone/>
              <a:defRPr sz="2540"/>
            </a:lvl1pPr>
            <a:lvl2pPr marL="346692" indent="0">
              <a:buNone/>
              <a:defRPr sz="2258"/>
            </a:lvl2pPr>
            <a:lvl3pPr marL="693387" indent="0">
              <a:buNone/>
              <a:defRPr sz="1693"/>
            </a:lvl3pPr>
            <a:lvl4pPr marL="1040082" indent="0">
              <a:buNone/>
              <a:defRPr sz="1411"/>
            </a:lvl4pPr>
            <a:lvl5pPr marL="1386777" indent="0">
              <a:buNone/>
              <a:defRPr sz="1411"/>
            </a:lvl5pPr>
            <a:lvl6pPr marL="1733469" indent="0">
              <a:buNone/>
              <a:defRPr sz="1411"/>
            </a:lvl6pPr>
            <a:lvl7pPr marL="2080161" indent="0">
              <a:buNone/>
              <a:defRPr sz="1411"/>
            </a:lvl7pPr>
            <a:lvl8pPr marL="2426859" indent="0">
              <a:buNone/>
              <a:defRPr sz="1411"/>
            </a:lvl8pPr>
            <a:lvl9pPr marL="2773551" indent="0">
              <a:buNone/>
              <a:defRPr sz="1411"/>
            </a:lvl9pPr>
          </a:lstStyle>
          <a:p>
            <a:pPr lvl="0"/>
            <a:endParaRPr lang="vi-V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92" y="5367347"/>
            <a:ext cx="5486401" cy="804865"/>
          </a:xfrm>
        </p:spPr>
        <p:txBody>
          <a:bodyPr/>
          <a:lstStyle>
            <a:lvl1pPr marL="0" indent="0">
              <a:buNone/>
              <a:defRPr sz="1129"/>
            </a:lvl1pPr>
            <a:lvl2pPr marL="346692" indent="0">
              <a:buNone/>
              <a:defRPr sz="847"/>
            </a:lvl2pPr>
            <a:lvl3pPr marL="693387" indent="0">
              <a:buNone/>
              <a:defRPr sz="847"/>
            </a:lvl3pPr>
            <a:lvl4pPr marL="1040082" indent="0">
              <a:buNone/>
              <a:defRPr sz="564"/>
            </a:lvl4pPr>
            <a:lvl5pPr marL="1386777" indent="0">
              <a:buNone/>
              <a:defRPr sz="564"/>
            </a:lvl5pPr>
            <a:lvl6pPr marL="1733469" indent="0">
              <a:buNone/>
              <a:defRPr sz="564"/>
            </a:lvl6pPr>
            <a:lvl7pPr marL="2080161" indent="0">
              <a:buNone/>
              <a:defRPr sz="564"/>
            </a:lvl7pPr>
            <a:lvl8pPr marL="2426859" indent="0">
              <a:buNone/>
              <a:defRPr sz="564"/>
            </a:lvl8pPr>
            <a:lvl9pPr marL="2773551" indent="0">
              <a:buNone/>
              <a:defRPr sz="56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F6D73-B4BE-4DC0-B09A-9643E02FE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2576050" eaLnBrk="0" hangingPunct="0">
              <a:defRPr smtClean="0">
                <a:cs typeface="Arial" charset="0"/>
              </a:defRPr>
            </a:lvl1pPr>
          </a:lstStyle>
          <a:p>
            <a:pPr>
              <a:defRPr/>
            </a:pPr>
            <a:fld id="{737E1215-8538-4163-94DA-56665C32FCBA}" type="datetimeFigureOut">
              <a:rPr lang="vi-VN"/>
              <a:pPr>
                <a:defRPr/>
              </a:pPr>
              <a:t>20/09/2023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7A467-D63C-4128-B865-E25A160F6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2576050" eaLnBrk="0" hangingPunct="0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B8A95-964C-4362-8E64-3E963603E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2576050" eaLnBrk="0" hangingPunct="0">
              <a:defRPr>
                <a:cs typeface="Arial" panose="020B0604020202020204" pitchFamily="34" charset="0"/>
              </a:defRPr>
            </a:lvl1pPr>
          </a:lstStyle>
          <a:p>
            <a:fld id="{9DDCE94F-B303-4712-86D1-92D12E1806B4}" type="slidenum">
              <a:rPr lang="vi-VN" altLang="en-US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774022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92F5D-FF9D-4FFB-B796-AA02A4A90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2576050" eaLnBrk="0" hangingPunct="0">
              <a:defRPr smtClean="0">
                <a:cs typeface="Arial" charset="0"/>
              </a:defRPr>
            </a:lvl1pPr>
          </a:lstStyle>
          <a:p>
            <a:pPr>
              <a:defRPr/>
            </a:pPr>
            <a:fld id="{4DA4F51A-1A0B-484A-A5E9-D8A5CD302183}" type="datetimeFigureOut">
              <a:rPr lang="vi-VN"/>
              <a:pPr>
                <a:defRPr/>
              </a:pPr>
              <a:t>20/09/2023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A5A82-9288-4135-BAEB-074FE8F98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2576050" eaLnBrk="0" hangingPunct="0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E73C3-8487-4ECA-B4A9-AC3135C2F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2576050" eaLnBrk="0" hangingPunct="0">
              <a:defRPr>
                <a:cs typeface="Arial" panose="020B0604020202020204" pitchFamily="34" charset="0"/>
              </a:defRPr>
            </a:lvl1pPr>
          </a:lstStyle>
          <a:p>
            <a:fld id="{405E971E-8979-4A86-876C-94D913EB5F5E}" type="slidenum">
              <a:rPr lang="vi-VN" altLang="en-US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308610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68"/>
            <a:ext cx="2057401" cy="585152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199" y="274668"/>
            <a:ext cx="6019800" cy="58515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4F502-01E7-4217-B2BB-339505AA5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2576050" eaLnBrk="0" hangingPunct="0">
              <a:defRPr smtClean="0">
                <a:cs typeface="Arial" charset="0"/>
              </a:defRPr>
            </a:lvl1pPr>
          </a:lstStyle>
          <a:p>
            <a:pPr>
              <a:defRPr/>
            </a:pPr>
            <a:fld id="{13BAFF24-6136-4EB6-A5F3-A335121E6EED}" type="datetimeFigureOut">
              <a:rPr lang="vi-VN"/>
              <a:pPr>
                <a:defRPr/>
              </a:pPr>
              <a:t>20/09/2023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46B60-F581-4B92-96FC-5C8A4D9EE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2576050" eaLnBrk="0" hangingPunct="0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328B7-9B77-43C6-997A-90D4F1EE2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2576050" eaLnBrk="0" hangingPunct="0">
              <a:defRPr>
                <a:cs typeface="Arial" panose="020B0604020202020204" pitchFamily="34" charset="0"/>
              </a:defRPr>
            </a:lvl1pPr>
          </a:lstStyle>
          <a:p>
            <a:fld id="{DE8B984F-9DD1-4383-9482-352D19D49C81}" type="slidenum">
              <a:rPr lang="vi-VN" altLang="en-US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20209862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676C97D-7F5C-5C7F-14FA-2FC501F62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C7372F76-BF33-4114-A12C-F2A6F687BB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B884F7E-419A-FFEE-5501-544952752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8647-6603-4677-9382-CCB0B6D62775}" type="datetimeFigureOut">
              <a:rPr lang="vi-VN" smtClean="0"/>
              <a:t>20/09/2023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E98477B-F7B5-CE61-8222-0878D5A7C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5D5786A-193E-AD65-DF82-B9A0CFC9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035BA-883A-421E-BD78-49D73833171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04282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EB5CB85-B3A9-2621-36CF-20E4BA79F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5BF63FF-BDD7-C62F-7452-E89E636AB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2CA900D-F491-D4FA-F04F-81CA6325C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8647-6603-4677-9382-CCB0B6D62775}" type="datetimeFigureOut">
              <a:rPr lang="vi-VN" smtClean="0"/>
              <a:t>20/09/2023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C1D4816-FB3D-31B4-B7CC-EBD32FB6D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1DB265B-E12C-F452-9A5A-A86DD859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035BA-883A-421E-BD78-49D73833171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183376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31F04C7-AD9F-CEC1-4FCC-64253A397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860B71CF-F7CA-B7D6-72E0-8CE47F7AA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B360AE8-1B2C-AF8A-B955-4AED6A960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8647-6603-4677-9382-CCB0B6D62775}" type="datetimeFigureOut">
              <a:rPr lang="vi-VN" smtClean="0"/>
              <a:t>20/09/2023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BD4922F-CB7C-C8E7-9D34-C81FBA82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145FAAA-6816-619A-32CF-830C7E6E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035BA-883A-421E-BD78-49D73833171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64072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88D2B82-0F2E-2DEC-F8F1-22460A20C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99DD879-8644-67E6-B1A5-16349C530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3C024A07-1C24-E184-C752-022E9544E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BBF0C6C7-40DF-ABDB-B575-BF08B79FA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8647-6603-4677-9382-CCB0B6D62775}" type="datetimeFigureOut">
              <a:rPr lang="vi-VN" smtClean="0"/>
              <a:t>20/09/2023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79CC0BBE-92DE-88A8-DCAB-0DC586540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5258A6BD-AF0B-644E-BFCA-9F63B8F72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035BA-883A-421E-BD78-49D73833171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790791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2C92D27-CDBA-DEF2-DCE9-82182E6A7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159A572-47C9-7711-93E7-A0634723E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CA0B2951-EF06-85EF-E24F-E1BA03ABA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4F6EF24A-AAD7-868E-0B79-956DED1662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19BD095D-4B42-4D07-ACE9-B361B3949A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804BCD8F-86C0-FDBE-6526-FCAFB622B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8647-6603-4677-9382-CCB0B6D62775}" type="datetimeFigureOut">
              <a:rPr lang="vi-VN" smtClean="0"/>
              <a:t>20/09/2023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C5796333-78FE-C572-40D0-B2552BE23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8BD75D8F-4301-A54A-C496-87A8A351B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035BA-883A-421E-BD78-49D73833171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62298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1680064-9783-F09F-3899-7796F090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F17FABE7-532B-7DC3-2F8F-2E5E0197C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8647-6603-4677-9382-CCB0B6D62775}" type="datetimeFigureOut">
              <a:rPr lang="vi-VN" smtClean="0"/>
              <a:t>20/09/2023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6BEFBF5C-09C3-803A-29FD-475A58F39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D53B2BA3-D2FC-D9D8-EF2F-0AB87535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035BA-883A-421E-BD78-49D73833171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80088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CF1A4FAA-6ECF-DA77-0023-8A034620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8647-6603-4677-9382-CCB0B6D62775}" type="datetimeFigureOut">
              <a:rPr lang="vi-VN" smtClean="0"/>
              <a:t>20/09/2023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415FD083-0E06-795C-C7BC-7DA4D6E2D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E6B594C-C2AA-8A30-583C-042AA86A1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035BA-883A-421E-BD78-49D73833171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589461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85E9F7E-2B2C-A838-A5CA-8830E09CA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AF58195-7781-D494-9958-A564E320F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5076968F-F747-FBE2-8608-339A62E34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5109E773-FE7C-1879-238E-DA181C78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8647-6603-4677-9382-CCB0B6D62775}" type="datetimeFigureOut">
              <a:rPr lang="vi-VN" smtClean="0"/>
              <a:t>20/09/2023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999ADEF8-E4EA-95F2-3C19-4B13D368F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78BA40C-E84B-8212-787D-B7E4E765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035BA-883A-421E-BD78-49D73833171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0234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9559EC8-0063-2B28-6D5C-8C68991F9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DCE93347-3900-48AB-AB5D-38BE98D81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6A19467-BEDD-5398-934F-DA6A9AB31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9B824CCD-32C3-2462-5BF6-CE390D22D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8647-6603-4677-9382-CCB0B6D62775}" type="datetimeFigureOut">
              <a:rPr lang="vi-VN" smtClean="0"/>
              <a:t>20/09/2023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9659C679-55D5-C85A-C28B-6D91EC943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F485E6E-65A3-6452-4331-FF58EE62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035BA-883A-421E-BD78-49D73833171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41051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4040030-6332-21FD-D7B9-438B15ED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2F7AB614-B442-8B35-CD5D-2F0D5A1F7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9738C03-5C80-0BF9-1FE5-9CA516C1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8647-6603-4677-9382-CCB0B6D62775}" type="datetimeFigureOut">
              <a:rPr lang="vi-VN" smtClean="0"/>
              <a:t>20/09/2023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4F130A1E-DCAC-70B4-1FDE-097D5727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5432BF9-C2DC-18BA-D0AD-D935498A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035BA-883A-421E-BD78-49D73833171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066340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DF747364-4AB1-DBE9-B7C4-D6D5AE3FD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4F0EC98-7E98-8FB5-E5DD-F73A9219A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E926FB7-08BF-99DA-D38B-25DA7A6BA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8647-6603-4677-9382-CCB0B6D62775}" type="datetimeFigureOut">
              <a:rPr lang="vi-VN" smtClean="0"/>
              <a:t>20/09/2023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949E600-52F6-F3DD-4EDB-BC451533B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3B39481-D29D-A4DD-743A-F356F510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035BA-883A-421E-BD78-49D73833171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167523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6A5BF6E-E7E4-473C-B3C3-995733174B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D952B8F-9781-4DE8-9298-7B04852711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2479DDA-A664-48A0-8C9F-3F13370F99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91410A-7B66-4684-8DD8-B08315909B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02290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D9100F7-37D5-4F58-B3F6-3362B76FFE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FFF370F-F2C8-48C5-A10E-1C9C3D5A1F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60FFD90-9780-4286-902E-833FD2B937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C7B9E8-F0C0-4892-AF2B-8C695347A4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48594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6B5FAEC-4997-45C4-BA4B-DD2DC859A8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C316A3E-F6DD-48C4-B5A4-3E21141C4F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9058A9D-1A6D-4EFB-8AF7-1237A58E57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039A84-154B-42C5-A68C-DC83B607E2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4225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F3E920-3935-4E7B-9753-504D8D2585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93467-D491-4667-9063-A63EDB23E4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77510E-1D67-427B-9BCE-376D9D6CA0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305822-2D00-47E8-BB4E-25361C92CB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9652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E96271F-9E0A-47B0-88AB-85B6AF3968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623DA07-EF2F-42B1-8DB5-3B75C7AA25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C2E0506-C6E3-4411-BD9E-77FEB0BEA8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055849-610F-42F4-BABC-33CE7D5A69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73460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95BC1B0-E8FF-44F7-B47A-6B1F9708CF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79F14E8-EA61-418A-A892-4B58FDCC69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7FDD45D-C819-489D-9CCD-CCA53A6399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465B24-830A-416F-8CD1-33E6AC9D99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73218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08EC1E3-0868-4830-AE02-69DAC28B0B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2F7A5FC-BBE3-4C6F-899A-BC82B1F889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04B360D-A26F-4E8E-8CAB-83CFE7EB14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F3B201-5D89-41E0-9341-FC8FF0DF6C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0705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8A9F64-3DEB-41C4-A8B7-4998C17FE5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0B9CA2-C837-459A-8756-86370B1C40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1476AE-478E-4C51-B7C6-9615690F5C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C1427C-7424-4804-AD4E-4737DCEEA3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97852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CA0B83-9952-405C-AA83-4B74D368C6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5DDAA2-BAAA-479E-A2B9-430C94998A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BFBAF8-36A1-4EE4-ABFF-6E0250BAFF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504B3D-FF88-4E1D-AA15-27412F95DC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52675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F5ABE66-5102-4F9F-8B23-553921E35C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6102167-DE34-4427-BD1A-36CAA6D73C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73ACFFC-2D4F-43AA-A1CE-6577924048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534E98-DF0C-490A-8B5F-65492C44E9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4394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8314B9-7D5F-491A-B909-3DAAABAB4A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4B1C91C-F18C-4D34-B89B-B204D8C670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1C705E5-DA63-40A3-B578-5A3B4E88FD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05E7C9-D981-4DF4-B653-2AB7DFA96F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63917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71"/>
            <a:ext cx="6858000" cy="2387600"/>
          </a:xfrm>
        </p:spPr>
        <p:txBody>
          <a:bodyPr anchor="b"/>
          <a:lstStyle>
            <a:lvl1pPr algn="ctr">
              <a:defRPr sz="846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46"/>
            <a:ext cx="6858000" cy="1655764"/>
          </a:xfrm>
        </p:spPr>
        <p:txBody>
          <a:bodyPr/>
          <a:lstStyle>
            <a:lvl1pPr marL="0" indent="0" algn="ctr">
              <a:buNone/>
              <a:defRPr sz="3387"/>
            </a:lvl1pPr>
            <a:lvl2pPr marL="635238" indent="0" algn="ctr">
              <a:buNone/>
              <a:defRPr sz="3104"/>
            </a:lvl2pPr>
            <a:lvl3pPr marL="1270476" indent="0" algn="ctr">
              <a:buNone/>
              <a:defRPr sz="2258"/>
            </a:lvl3pPr>
            <a:lvl4pPr marL="1905730" indent="0" algn="ctr">
              <a:buNone/>
              <a:defRPr sz="2258"/>
            </a:lvl4pPr>
            <a:lvl5pPr marL="2540960" indent="0" algn="ctr">
              <a:buNone/>
              <a:defRPr sz="2258"/>
            </a:lvl5pPr>
            <a:lvl6pPr marL="3176209" indent="0" algn="ctr">
              <a:buNone/>
              <a:defRPr sz="2258"/>
            </a:lvl6pPr>
            <a:lvl7pPr marL="3811463" indent="0" algn="ctr">
              <a:buNone/>
              <a:defRPr sz="2258"/>
            </a:lvl7pPr>
            <a:lvl8pPr marL="4446701" indent="0" algn="ctr">
              <a:buNone/>
              <a:defRPr sz="2258"/>
            </a:lvl8pPr>
            <a:lvl9pPr marL="5081947" indent="0" algn="ctr">
              <a:buNone/>
              <a:defRPr sz="225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FDFFA2-6521-4CAF-92D6-39CA5DDF54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3041978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3AB579F-9194-4F79-9E65-1DE306E344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3041978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29840F2-ABFE-4438-86F2-B7102353A8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3041978">
              <a:defRPr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1654AD50-5279-429E-A9D9-A037B6652C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39274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7AF5219-F3C5-4E9C-9799-B84958F3DA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3041978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51125D3-DDE3-4AF6-9EA3-547CC4C532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3041978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7487E21-D1D3-47F8-8E94-05A9508E8B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3041978">
              <a:defRPr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1BB6F4B2-CC36-418E-9DFB-FBC97312F9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07777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75"/>
            <a:ext cx="7886700" cy="2852739"/>
          </a:xfrm>
        </p:spPr>
        <p:txBody>
          <a:bodyPr anchor="b"/>
          <a:lstStyle>
            <a:lvl1pPr>
              <a:defRPr sz="846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682"/>
            <a:ext cx="7886700" cy="1500187"/>
          </a:xfrm>
        </p:spPr>
        <p:txBody>
          <a:bodyPr/>
          <a:lstStyle>
            <a:lvl1pPr marL="0" indent="0">
              <a:buNone/>
              <a:defRPr sz="3387"/>
            </a:lvl1pPr>
            <a:lvl2pPr marL="635238" indent="0">
              <a:buNone/>
              <a:defRPr sz="3104"/>
            </a:lvl2pPr>
            <a:lvl3pPr marL="1270476" indent="0">
              <a:buNone/>
              <a:defRPr sz="2258"/>
            </a:lvl3pPr>
            <a:lvl4pPr marL="1905730" indent="0">
              <a:buNone/>
              <a:defRPr sz="2258"/>
            </a:lvl4pPr>
            <a:lvl5pPr marL="2540960" indent="0">
              <a:buNone/>
              <a:defRPr sz="2258"/>
            </a:lvl5pPr>
            <a:lvl6pPr marL="3176209" indent="0">
              <a:buNone/>
              <a:defRPr sz="2258"/>
            </a:lvl6pPr>
            <a:lvl7pPr marL="3811463" indent="0">
              <a:buNone/>
              <a:defRPr sz="2258"/>
            </a:lvl7pPr>
            <a:lvl8pPr marL="4446701" indent="0">
              <a:buNone/>
              <a:defRPr sz="2258"/>
            </a:lvl8pPr>
            <a:lvl9pPr marL="5081947" indent="0">
              <a:buNone/>
              <a:defRPr sz="225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2E7A05-FB63-4B39-9185-3FE05B1B62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3041978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33E198C-7B2A-483D-852B-ECBF93644E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3041978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EF0B77-6CDB-4BBC-AE44-6C2FEA1DA2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3041978">
              <a:defRPr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FE4579A4-B0AD-4996-98BE-058D86BEEC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02646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96" y="1600227"/>
            <a:ext cx="4038600" cy="4525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304" y="1600227"/>
            <a:ext cx="4038600" cy="4525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D31E4-45F2-47FD-A75A-37746F8F75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3041978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342CF-888E-42DF-A820-2E06B2975E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3041978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5740E-B8E9-4AF0-BDD4-D785ED8FC7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3041978">
              <a:defRPr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062D9C54-AEF8-40E3-8FB9-E3A7146AD3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2912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65131"/>
            <a:ext cx="7886700" cy="1325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64" y="1681175"/>
            <a:ext cx="3868738" cy="823912"/>
          </a:xfrm>
        </p:spPr>
        <p:txBody>
          <a:bodyPr anchor="b"/>
          <a:lstStyle>
            <a:lvl1pPr marL="0" indent="0">
              <a:buNone/>
              <a:defRPr sz="3387" b="1"/>
            </a:lvl1pPr>
            <a:lvl2pPr marL="635238" indent="0">
              <a:buNone/>
              <a:defRPr sz="3104" b="1"/>
            </a:lvl2pPr>
            <a:lvl3pPr marL="1270476" indent="0">
              <a:buNone/>
              <a:defRPr sz="2258" b="1"/>
            </a:lvl3pPr>
            <a:lvl4pPr marL="1905730" indent="0">
              <a:buNone/>
              <a:defRPr sz="2258" b="1"/>
            </a:lvl4pPr>
            <a:lvl5pPr marL="2540960" indent="0">
              <a:buNone/>
              <a:defRPr sz="2258" b="1"/>
            </a:lvl5pPr>
            <a:lvl6pPr marL="3176209" indent="0">
              <a:buNone/>
              <a:defRPr sz="2258" b="1"/>
            </a:lvl6pPr>
            <a:lvl7pPr marL="3811463" indent="0">
              <a:buNone/>
              <a:defRPr sz="2258" b="1"/>
            </a:lvl7pPr>
            <a:lvl8pPr marL="4446701" indent="0">
              <a:buNone/>
              <a:defRPr sz="2258" b="1"/>
            </a:lvl8pPr>
            <a:lvl9pPr marL="5081947" indent="0">
              <a:buNone/>
              <a:defRPr sz="225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64" y="2505086"/>
            <a:ext cx="3868738" cy="36845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4" y="1681175"/>
            <a:ext cx="3887788" cy="823912"/>
          </a:xfrm>
        </p:spPr>
        <p:txBody>
          <a:bodyPr anchor="b"/>
          <a:lstStyle>
            <a:lvl1pPr marL="0" indent="0">
              <a:buNone/>
              <a:defRPr sz="3387" b="1"/>
            </a:lvl1pPr>
            <a:lvl2pPr marL="635238" indent="0">
              <a:buNone/>
              <a:defRPr sz="3104" b="1"/>
            </a:lvl2pPr>
            <a:lvl3pPr marL="1270476" indent="0">
              <a:buNone/>
              <a:defRPr sz="2258" b="1"/>
            </a:lvl3pPr>
            <a:lvl4pPr marL="1905730" indent="0">
              <a:buNone/>
              <a:defRPr sz="2258" b="1"/>
            </a:lvl4pPr>
            <a:lvl5pPr marL="2540960" indent="0">
              <a:buNone/>
              <a:defRPr sz="2258" b="1"/>
            </a:lvl5pPr>
            <a:lvl6pPr marL="3176209" indent="0">
              <a:buNone/>
              <a:defRPr sz="2258" b="1"/>
            </a:lvl6pPr>
            <a:lvl7pPr marL="3811463" indent="0">
              <a:buNone/>
              <a:defRPr sz="2258" b="1"/>
            </a:lvl7pPr>
            <a:lvl8pPr marL="4446701" indent="0">
              <a:buNone/>
              <a:defRPr sz="2258" b="1"/>
            </a:lvl8pPr>
            <a:lvl9pPr marL="5081947" indent="0">
              <a:buNone/>
              <a:defRPr sz="225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4" y="2505086"/>
            <a:ext cx="3887788" cy="36845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8F2EEAD-18FA-4908-9997-3A271B92FD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3041978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7EC4F64-C737-426B-9866-04C1A91928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3041978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D4E4EFD-1B67-469D-8688-F5F9A8500B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3041978">
              <a:defRPr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5576B9E6-89C3-434F-AE2B-B8E795FC4B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6235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240BC69-3A21-42C2-BF8D-025AE59696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3041978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DA323AA-1AFE-4CFD-B3B7-0F39C7E986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3041978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1CA25B9-6FA2-4B37-89D5-F0766E67E8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3041978">
              <a:defRPr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E9F942E8-EE42-4BA8-9B14-272FF6A3C4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2408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7FCD330-CD28-4A38-9394-36224B4D83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3041978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E244289-B386-4C45-BA2E-F8A70BDFEB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3041978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378B2FC-F226-430E-A593-527217B125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3041978">
              <a:defRPr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BE915E20-0ECF-448E-B2C8-16933E6E44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80680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67" y="457221"/>
            <a:ext cx="2949574" cy="1600202"/>
          </a:xfrm>
        </p:spPr>
        <p:txBody>
          <a:bodyPr anchor="b"/>
          <a:lstStyle>
            <a:lvl1pPr>
              <a:defRPr sz="47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96" y="987655"/>
            <a:ext cx="4629148" cy="4873627"/>
          </a:xfrm>
        </p:spPr>
        <p:txBody>
          <a:bodyPr/>
          <a:lstStyle>
            <a:lvl1pPr>
              <a:defRPr sz="4798"/>
            </a:lvl1pPr>
            <a:lvl2pPr>
              <a:defRPr sz="3951"/>
            </a:lvl2pPr>
            <a:lvl3pPr>
              <a:defRPr sz="3387"/>
            </a:lvl3pPr>
            <a:lvl4pPr>
              <a:defRPr sz="3104"/>
            </a:lvl4pPr>
            <a:lvl5pPr>
              <a:defRPr sz="3104"/>
            </a:lvl5pPr>
            <a:lvl6pPr>
              <a:defRPr sz="3104"/>
            </a:lvl6pPr>
            <a:lvl7pPr>
              <a:defRPr sz="3104"/>
            </a:lvl7pPr>
            <a:lvl8pPr>
              <a:defRPr sz="3104"/>
            </a:lvl8pPr>
            <a:lvl9pPr>
              <a:defRPr sz="310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367" y="2057402"/>
            <a:ext cx="2949574" cy="3811589"/>
          </a:xfrm>
        </p:spPr>
        <p:txBody>
          <a:bodyPr/>
          <a:lstStyle>
            <a:lvl1pPr marL="0" indent="0">
              <a:buNone/>
              <a:defRPr sz="2258"/>
            </a:lvl1pPr>
            <a:lvl2pPr marL="635238" indent="0">
              <a:buNone/>
              <a:defRPr sz="1975"/>
            </a:lvl2pPr>
            <a:lvl3pPr marL="1270476" indent="0">
              <a:buNone/>
              <a:defRPr sz="1693"/>
            </a:lvl3pPr>
            <a:lvl4pPr marL="1905730" indent="0">
              <a:buNone/>
              <a:defRPr sz="1411"/>
            </a:lvl4pPr>
            <a:lvl5pPr marL="2540960" indent="0">
              <a:buNone/>
              <a:defRPr sz="1411"/>
            </a:lvl5pPr>
            <a:lvl6pPr marL="3176209" indent="0">
              <a:buNone/>
              <a:defRPr sz="1411"/>
            </a:lvl6pPr>
            <a:lvl7pPr marL="3811463" indent="0">
              <a:buNone/>
              <a:defRPr sz="1411"/>
            </a:lvl7pPr>
            <a:lvl8pPr marL="4446701" indent="0">
              <a:buNone/>
              <a:defRPr sz="1411"/>
            </a:lvl8pPr>
            <a:lvl9pPr marL="5081947" indent="0">
              <a:buNone/>
              <a:defRPr sz="14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45A05-AFA8-4DD6-A564-D5919457A1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3041978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E4023-5B52-4B6F-9289-A0B3AD132A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3041978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DC9AF-8B99-42B1-B53B-ED92D2C0BD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3041978">
              <a:defRPr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33B30A9D-2864-4B96-996A-1707793528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79802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67" y="457221"/>
            <a:ext cx="2949574" cy="1600202"/>
          </a:xfrm>
        </p:spPr>
        <p:txBody>
          <a:bodyPr anchor="b"/>
          <a:lstStyle>
            <a:lvl1pPr>
              <a:defRPr sz="47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96" y="987655"/>
            <a:ext cx="4629148" cy="4873627"/>
          </a:xfrm>
        </p:spPr>
        <p:txBody>
          <a:bodyPr/>
          <a:lstStyle>
            <a:lvl1pPr marL="0" indent="0">
              <a:buNone/>
              <a:defRPr sz="4798"/>
            </a:lvl1pPr>
            <a:lvl2pPr marL="635238" indent="0">
              <a:buNone/>
              <a:defRPr sz="3951"/>
            </a:lvl2pPr>
            <a:lvl3pPr marL="1270476" indent="0">
              <a:buNone/>
              <a:defRPr sz="3387"/>
            </a:lvl3pPr>
            <a:lvl4pPr marL="1905730" indent="0">
              <a:buNone/>
              <a:defRPr sz="3104"/>
            </a:lvl4pPr>
            <a:lvl5pPr marL="2540960" indent="0">
              <a:buNone/>
              <a:defRPr sz="3104"/>
            </a:lvl5pPr>
            <a:lvl6pPr marL="3176209" indent="0">
              <a:buNone/>
              <a:defRPr sz="3104"/>
            </a:lvl6pPr>
            <a:lvl7pPr marL="3811463" indent="0">
              <a:buNone/>
              <a:defRPr sz="3104"/>
            </a:lvl7pPr>
            <a:lvl8pPr marL="4446701" indent="0">
              <a:buNone/>
              <a:defRPr sz="3104"/>
            </a:lvl8pPr>
            <a:lvl9pPr marL="5081947" indent="0">
              <a:buNone/>
              <a:defRPr sz="3104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367" y="2057402"/>
            <a:ext cx="2949574" cy="3811589"/>
          </a:xfrm>
        </p:spPr>
        <p:txBody>
          <a:bodyPr/>
          <a:lstStyle>
            <a:lvl1pPr marL="0" indent="0">
              <a:buNone/>
              <a:defRPr sz="2258"/>
            </a:lvl1pPr>
            <a:lvl2pPr marL="635238" indent="0">
              <a:buNone/>
              <a:defRPr sz="1975"/>
            </a:lvl2pPr>
            <a:lvl3pPr marL="1270476" indent="0">
              <a:buNone/>
              <a:defRPr sz="1693"/>
            </a:lvl3pPr>
            <a:lvl4pPr marL="1905730" indent="0">
              <a:buNone/>
              <a:defRPr sz="1411"/>
            </a:lvl4pPr>
            <a:lvl5pPr marL="2540960" indent="0">
              <a:buNone/>
              <a:defRPr sz="1411"/>
            </a:lvl5pPr>
            <a:lvl6pPr marL="3176209" indent="0">
              <a:buNone/>
              <a:defRPr sz="1411"/>
            </a:lvl6pPr>
            <a:lvl7pPr marL="3811463" indent="0">
              <a:buNone/>
              <a:defRPr sz="1411"/>
            </a:lvl7pPr>
            <a:lvl8pPr marL="4446701" indent="0">
              <a:buNone/>
              <a:defRPr sz="1411"/>
            </a:lvl8pPr>
            <a:lvl9pPr marL="5081947" indent="0">
              <a:buNone/>
              <a:defRPr sz="14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F3386B-8FBC-44FD-9610-0C34989395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3041978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0CDE9-0BD4-4C69-B322-75600BD106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3041978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C18DF-713F-4BCB-8E62-CFA82C69DC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3041978">
              <a:defRPr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18F2769E-5BA8-4D2D-AB6C-B057A63A4B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7009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277A8AD-2BAC-475A-8316-0937F122D0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3041978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295CBAF-4184-45AE-A6FA-4F8D62F65A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3041978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04B44BE-9D42-4602-AE53-DE7F7C04BA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3041978">
              <a:defRPr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F2335F27-125D-4167-B150-97809636EE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71298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9" y="274653"/>
            <a:ext cx="2057401" cy="585152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2" y="274653"/>
            <a:ext cx="6019800" cy="58515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FDD2C2-FF81-4299-A64B-B290EC2D98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3041978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46CF9A7-BBB8-41E4-854E-BEB6B7923B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3041978">
              <a:defRPr smtClean="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69F7D3E-28A4-49F8-BFCF-A2D140A596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3041978">
              <a:defRPr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A9D65251-A508-4810-A51D-1AB2C272E4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05884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A1BDDD-1344-4AB7-900D-58B13640A0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9008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1B89FF-D990-4D67-A9D5-F1B40CDBB11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298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2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7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E7A0D3-D252-4A05-BB98-34F6C2F96B6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9574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76DFA5-5642-4A30-9820-4977C9E0826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8295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430FE7-6C23-4771-AAD1-7E149E22321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07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C5B951-C000-4D23-BE20-530013C7A1A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53360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C3BA6D-00F4-4304-8790-83E5653D189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2463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9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EC35D-1920-4EBE-93EB-E91AF23E04D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4755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9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09F7CB-36EE-4CA0-B4DC-2C00ED34BCC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6760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4CB849-60F9-495A-A972-4F1EF6979D8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4844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087F92-5384-4D59-B13D-164C3889AF5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22939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149F4-E6CC-4932-BFB6-5903FF1FB562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98D5F-D3A7-47F9-8B0F-536D1FF05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333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149F4-E6CC-4932-BFB6-5903FF1FB562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98D5F-D3A7-47F9-8B0F-536D1FF05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988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149F4-E6CC-4932-BFB6-5903FF1FB562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98D5F-D3A7-47F9-8B0F-536D1FF05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5993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149F4-E6CC-4932-BFB6-5903FF1FB562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98D5F-D3A7-47F9-8B0F-536D1FF05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4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149F4-E6CC-4932-BFB6-5903FF1FB562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98D5F-D3A7-47F9-8B0F-536D1FF05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034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149F4-E6CC-4932-BFB6-5903FF1FB562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98D5F-D3A7-47F9-8B0F-536D1FF05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2212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149F4-E6CC-4932-BFB6-5903FF1FB562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98D5F-D3A7-47F9-8B0F-536D1FF05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4639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149F4-E6CC-4932-BFB6-5903FF1FB562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98D5F-D3A7-47F9-8B0F-536D1FF05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771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149F4-E6CC-4932-BFB6-5903FF1FB562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98D5F-D3A7-47F9-8B0F-536D1FF05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0237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149F4-E6CC-4932-BFB6-5903FF1FB562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98D5F-D3A7-47F9-8B0F-536D1FF05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872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149F4-E6CC-4932-BFB6-5903FF1FB562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98D5F-D3A7-47F9-8B0F-536D1FF05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4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hyperlink" Target="https://zalo.me/g/mswosi230" TargetMode="Externa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hyperlink" Target="https://zalo.me/g/rjmxoi156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>
            <a:extLst>
              <a:ext uri="{FF2B5EF4-FFF2-40B4-BE49-F238E27FC236}">
                <a16:creationId xmlns:a16="http://schemas.microsoft.com/office/drawing/2014/main" id="{AD8127AC-069F-43A8-9193-95666A7AD71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6976" y="272147"/>
            <a:ext cx="8230048" cy="1142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4570" tIns="12285" rIns="24570" bIns="1228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vi-VN" altLang="en-US"/>
          </a:p>
        </p:txBody>
      </p:sp>
      <p:sp>
        <p:nvSpPr>
          <p:cNvPr id="5123" name="Text Placeholder 2">
            <a:extLst>
              <a:ext uri="{FF2B5EF4-FFF2-40B4-BE49-F238E27FC236}">
                <a16:creationId xmlns:a16="http://schemas.microsoft.com/office/drawing/2014/main" id="{92B19564-7105-4D40-B923-1C9A3CCB592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6976" y="1602621"/>
            <a:ext cx="8230048" cy="4523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4570" tIns="12285" rIns="24570" bIns="122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vi-V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8F5A6-9330-4204-882D-DD8DBB353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6976" y="6356050"/>
            <a:ext cx="2132554" cy="362857"/>
          </a:xfrm>
          <a:prstGeom prst="rect">
            <a:avLst/>
          </a:prstGeom>
        </p:spPr>
        <p:txBody>
          <a:bodyPr vert="horz" wrap="square" lIns="24570" tIns="12285" rIns="24570" bIns="12285" numCol="1" anchor="ctr" anchorCtr="0" compatLnSpc="1">
            <a:prstTxWarp prst="textNoShape">
              <a:avLst/>
            </a:prstTxWarp>
          </a:bodyPr>
          <a:lstStyle>
            <a:lvl1pPr defTabSz="689933" eaLnBrk="1" hangingPunct="1">
              <a:defRPr sz="847" smtClean="0">
                <a:solidFill>
                  <a:srgbClr val="898989"/>
                </a:solidFill>
                <a:latin typeface="Arial" charset="0"/>
              </a:defRPr>
            </a:lvl1pPr>
          </a:lstStyle>
          <a:p>
            <a:pPr>
              <a:defRPr/>
            </a:pPr>
            <a:fld id="{0F7C7DB1-EBC1-49E0-B6CE-B269C3AB6EAF}" type="datetimeFigureOut">
              <a:rPr lang="vi-VN"/>
              <a:pPr>
                <a:defRPr/>
              </a:pPr>
              <a:t>20/09/2023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D7E98-305A-43E5-A70F-B78FCC0E5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2670" y="6356050"/>
            <a:ext cx="2898660" cy="362857"/>
          </a:xfrm>
          <a:prstGeom prst="rect">
            <a:avLst/>
          </a:prstGeom>
        </p:spPr>
        <p:txBody>
          <a:bodyPr vert="horz" wrap="square" lIns="24570" tIns="12285" rIns="24570" bIns="12285" numCol="1" anchor="ctr" anchorCtr="0" compatLnSpc="1">
            <a:prstTxWarp prst="textNoShape">
              <a:avLst/>
            </a:prstTxWarp>
          </a:bodyPr>
          <a:lstStyle>
            <a:lvl1pPr algn="ctr" defTabSz="689933" eaLnBrk="1" hangingPunct="1">
              <a:defRPr sz="847" smtClean="0">
                <a:solidFill>
                  <a:srgbClr val="898989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7C5D-C6EA-430C-9DE3-C3DB1B3E4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4470" y="6356050"/>
            <a:ext cx="2132554" cy="362857"/>
          </a:xfrm>
          <a:prstGeom prst="rect">
            <a:avLst/>
          </a:prstGeom>
        </p:spPr>
        <p:txBody>
          <a:bodyPr vert="horz" wrap="square" lIns="24570" tIns="12285" rIns="24570" bIns="12285" numCol="1" anchor="ctr" anchorCtr="0" compatLnSpc="1">
            <a:prstTxWarp prst="textNoShape">
              <a:avLst/>
            </a:prstTxWarp>
          </a:bodyPr>
          <a:lstStyle>
            <a:lvl1pPr algn="r" defTabSz="689933" eaLnBrk="1" hangingPunct="1">
              <a:defRPr sz="847">
                <a:solidFill>
                  <a:srgbClr val="898989"/>
                </a:solidFill>
              </a:defRPr>
            </a:lvl1pPr>
          </a:lstStyle>
          <a:p>
            <a:fld id="{34210B44-1FEB-4495-91DB-F7DDD224B64D}" type="slidenum">
              <a:rPr lang="vi-VN" altLang="en-US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2139021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85454" rtl="0" eaLnBrk="0" fontAlgn="base" hangingPunct="0">
        <a:spcBef>
          <a:spcPct val="0"/>
        </a:spcBef>
        <a:spcAft>
          <a:spcPct val="0"/>
        </a:spcAft>
        <a:defRPr sz="338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685454" rtl="0" eaLnBrk="0" fontAlgn="base" hangingPunct="0">
        <a:spcBef>
          <a:spcPct val="0"/>
        </a:spcBef>
        <a:spcAft>
          <a:spcPct val="0"/>
        </a:spcAft>
        <a:defRPr sz="3387">
          <a:solidFill>
            <a:schemeClr val="tx1"/>
          </a:solidFill>
          <a:latin typeface="Calibri" pitchFamily="34" charset="0"/>
        </a:defRPr>
      </a:lvl2pPr>
      <a:lvl3pPr algn="ctr" defTabSz="685454" rtl="0" eaLnBrk="0" fontAlgn="base" hangingPunct="0">
        <a:spcBef>
          <a:spcPct val="0"/>
        </a:spcBef>
        <a:spcAft>
          <a:spcPct val="0"/>
        </a:spcAft>
        <a:defRPr sz="3387">
          <a:solidFill>
            <a:schemeClr val="tx1"/>
          </a:solidFill>
          <a:latin typeface="Calibri" pitchFamily="34" charset="0"/>
        </a:defRPr>
      </a:lvl3pPr>
      <a:lvl4pPr algn="ctr" defTabSz="685454" rtl="0" eaLnBrk="0" fontAlgn="base" hangingPunct="0">
        <a:spcBef>
          <a:spcPct val="0"/>
        </a:spcBef>
        <a:spcAft>
          <a:spcPct val="0"/>
        </a:spcAft>
        <a:defRPr sz="3387">
          <a:solidFill>
            <a:schemeClr val="tx1"/>
          </a:solidFill>
          <a:latin typeface="Calibri" pitchFamily="34" charset="0"/>
        </a:defRPr>
      </a:lvl4pPr>
      <a:lvl5pPr algn="ctr" defTabSz="685454" rtl="0" eaLnBrk="0" fontAlgn="base" hangingPunct="0">
        <a:spcBef>
          <a:spcPct val="0"/>
        </a:spcBef>
        <a:spcAft>
          <a:spcPct val="0"/>
        </a:spcAft>
        <a:defRPr sz="3387">
          <a:solidFill>
            <a:schemeClr val="tx1"/>
          </a:solidFill>
          <a:latin typeface="Calibri" pitchFamily="34" charset="0"/>
        </a:defRPr>
      </a:lvl5pPr>
      <a:lvl6pPr marL="1289849" algn="ctr" defTabSz="689710" rtl="0" fontAlgn="base">
        <a:spcBef>
          <a:spcPct val="0"/>
        </a:spcBef>
        <a:spcAft>
          <a:spcPct val="0"/>
        </a:spcAft>
        <a:defRPr sz="3387">
          <a:solidFill>
            <a:schemeClr val="tx1"/>
          </a:solidFill>
          <a:latin typeface="Calibri" pitchFamily="34" charset="0"/>
        </a:defRPr>
      </a:lvl6pPr>
      <a:lvl7pPr marL="2579696" algn="ctr" defTabSz="689710" rtl="0" fontAlgn="base">
        <a:spcBef>
          <a:spcPct val="0"/>
        </a:spcBef>
        <a:spcAft>
          <a:spcPct val="0"/>
        </a:spcAft>
        <a:defRPr sz="3387">
          <a:solidFill>
            <a:schemeClr val="tx1"/>
          </a:solidFill>
          <a:latin typeface="Calibri" pitchFamily="34" charset="0"/>
        </a:defRPr>
      </a:lvl7pPr>
      <a:lvl8pPr marL="3869545" algn="ctr" defTabSz="689710" rtl="0" fontAlgn="base">
        <a:spcBef>
          <a:spcPct val="0"/>
        </a:spcBef>
        <a:spcAft>
          <a:spcPct val="0"/>
        </a:spcAft>
        <a:defRPr sz="3387">
          <a:solidFill>
            <a:schemeClr val="tx1"/>
          </a:solidFill>
          <a:latin typeface="Calibri" pitchFamily="34" charset="0"/>
        </a:defRPr>
      </a:lvl8pPr>
      <a:lvl9pPr marL="5159394" algn="ctr" defTabSz="689710" rtl="0" fontAlgn="base">
        <a:spcBef>
          <a:spcPct val="0"/>
        </a:spcBef>
        <a:spcAft>
          <a:spcPct val="0"/>
        </a:spcAft>
        <a:defRPr sz="3387">
          <a:solidFill>
            <a:schemeClr val="tx1"/>
          </a:solidFill>
          <a:latin typeface="Calibri" pitchFamily="34" charset="0"/>
        </a:defRPr>
      </a:lvl9pPr>
    </p:titleStyle>
    <p:bodyStyle>
      <a:lvl1pPr marL="255366" indent="-255366" algn="l" defTabSz="685454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540" kern="1200">
          <a:solidFill>
            <a:schemeClr val="tx1"/>
          </a:solidFill>
          <a:latin typeface="+mn-lt"/>
          <a:ea typeface="+mn-ea"/>
          <a:cs typeface="+mn-cs"/>
        </a:defRPr>
      </a:lvl1pPr>
      <a:lvl2pPr marL="555530" indent="-210565" algn="l" defTabSz="685454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258" kern="1200">
          <a:solidFill>
            <a:schemeClr val="tx1"/>
          </a:solidFill>
          <a:latin typeface="+mn-lt"/>
          <a:ea typeface="+mn-ea"/>
          <a:cs typeface="+mn-cs"/>
        </a:defRPr>
      </a:lvl2pPr>
      <a:lvl3pPr marL="860176" indent="-165765" algn="l" defTabSz="685454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93" kern="1200">
          <a:solidFill>
            <a:schemeClr val="tx1"/>
          </a:solidFill>
          <a:latin typeface="+mn-lt"/>
          <a:ea typeface="+mn-ea"/>
          <a:cs typeface="+mn-cs"/>
        </a:defRPr>
      </a:lvl3pPr>
      <a:lvl4pPr marL="1205144" indent="-165765" algn="l" defTabSz="685454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411" kern="1200">
          <a:solidFill>
            <a:schemeClr val="tx1"/>
          </a:solidFill>
          <a:latin typeface="+mn-lt"/>
          <a:ea typeface="+mn-ea"/>
          <a:cs typeface="+mn-cs"/>
        </a:defRPr>
      </a:lvl4pPr>
      <a:lvl5pPr marL="1554590" indent="-165765" algn="l" defTabSz="685454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411" kern="1200">
          <a:solidFill>
            <a:schemeClr val="tx1"/>
          </a:solidFill>
          <a:latin typeface="+mn-lt"/>
          <a:ea typeface="+mn-ea"/>
          <a:cs typeface="+mn-cs"/>
        </a:defRPr>
      </a:lvl5pPr>
      <a:lvl6pPr marL="1906817" indent="-173347" algn="l" defTabSz="693387" rtl="0" eaLnBrk="1" latinLnBrk="0" hangingPunct="1">
        <a:spcBef>
          <a:spcPct val="20000"/>
        </a:spcBef>
        <a:buFont typeface="Arial" pitchFamily="34" charset="0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6pPr>
      <a:lvl7pPr marL="2253512" indent="-173347" algn="l" defTabSz="693387" rtl="0" eaLnBrk="1" latinLnBrk="0" hangingPunct="1">
        <a:spcBef>
          <a:spcPct val="20000"/>
        </a:spcBef>
        <a:buFont typeface="Arial" pitchFamily="34" charset="0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7pPr>
      <a:lvl8pPr marL="2600204" indent="-173347" algn="l" defTabSz="693387" rtl="0" eaLnBrk="1" latinLnBrk="0" hangingPunct="1">
        <a:spcBef>
          <a:spcPct val="20000"/>
        </a:spcBef>
        <a:buFont typeface="Arial" pitchFamily="34" charset="0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8pPr>
      <a:lvl9pPr marL="2946896" indent="-173347" algn="l" defTabSz="693387" rtl="0" eaLnBrk="1" latinLnBrk="0" hangingPunct="1">
        <a:spcBef>
          <a:spcPct val="20000"/>
        </a:spcBef>
        <a:buFont typeface="Arial" pitchFamily="34" charset="0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693387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1pPr>
      <a:lvl2pPr marL="346692" algn="l" defTabSz="693387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2pPr>
      <a:lvl3pPr marL="693387" algn="l" defTabSz="693387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3pPr>
      <a:lvl4pPr marL="1040082" algn="l" defTabSz="693387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4pPr>
      <a:lvl5pPr marL="1386777" algn="l" defTabSz="693387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5pPr>
      <a:lvl6pPr marL="1733469" algn="l" defTabSz="693387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6pPr>
      <a:lvl7pPr marL="2080161" algn="l" defTabSz="693387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7pPr>
      <a:lvl8pPr marL="2426859" algn="l" defTabSz="693387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8pPr>
      <a:lvl9pPr marL="2773551" algn="l" defTabSz="693387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9Slide.vn - 2019">
            <a:extLst>
              <a:ext uri="{FF2B5EF4-FFF2-40B4-BE49-F238E27FC236}">
                <a16:creationId xmlns:a16="http://schemas.microsoft.com/office/drawing/2014/main" id="{AC933F0F-658D-AEAD-EF01-F47145C3CE08}"/>
              </a:ext>
            </a:extLst>
          </p:cNvPr>
          <p:cNvSpPr txBox="1"/>
          <p:nvPr userDrawn="1"/>
        </p:nvSpPr>
        <p:spPr>
          <a:xfrm>
            <a:off x="0" y="-1604665"/>
            <a:ext cx="9144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18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4D47B9C2-6270-FE1F-FFAC-C9C60066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CE42DA83-DD56-E3FD-7056-2B5B870F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26688D9-2914-40DA-33EE-F00C93DF4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C8647-6603-4677-9382-CCB0B6D62775}" type="datetimeFigureOut">
              <a:rPr lang="vi-VN" smtClean="0"/>
              <a:t>20/09/2023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50F734E-C335-EE25-5D4E-A9002D2992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75678E1-0970-826A-9E1F-F1F071184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035BA-883A-421E-BD78-49D73833171E}" type="slidenum">
              <a:rPr lang="vi-VN" smtClean="0"/>
              <a:t>‹#›</a:t>
            </a:fld>
            <a:endParaRPr lang="vi-VN"/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AB355BF7-B536-4E63-34AE-E6C0871D066E}"/>
              </a:ext>
            </a:extLst>
          </p:cNvPr>
          <p:cNvSpPr/>
          <p:nvPr userDrawn="1"/>
        </p:nvSpPr>
        <p:spPr>
          <a:xfrm>
            <a:off x="-1330528" y="1681692"/>
            <a:ext cx="1270000" cy="3785652"/>
          </a:xfrm>
          <a:prstGeom prst="rect">
            <a:avLst/>
          </a:prstGeom>
          <a:noFill/>
        </p:spPr>
        <p:txBody>
          <a:bodyPr wrap="square" lIns="45720" tIns="22860" rIns="45720" bIns="2286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just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vi-VN" sz="900" b="0" kern="1200" spc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Bài giảng thuộc dự án </a:t>
            </a:r>
            <a:r>
              <a:rPr lang="vi-VN" sz="900" b="1" kern="1200" spc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Hỗ trợ BGĐT miễn phí cho các thầy cô </a:t>
            </a:r>
            <a:r>
              <a:rPr lang="vi-VN" sz="900" kern="1200" spc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của Trợ giảng TuMo</a:t>
            </a:r>
            <a:r>
              <a:rPr lang="vi-VN" sz="900" b="0" kern="1200" spc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lang="vi-VN" sz="900">
              <a:effectLst/>
            </a:endParaRPr>
          </a:p>
          <a:p>
            <a:pPr marL="0" algn="just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vi-VN" sz="900" b="0" kern="1200" spc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Quý thầy cô có thể tải miễn phí bài giảng trên nhóm zalo:</a:t>
            </a:r>
          </a:p>
          <a:p>
            <a:pPr marL="0" algn="just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vi-VN" sz="900" b="0" kern="1200" spc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NHÓM 1:  TẶNG BÀI GIẢNG ĐIỆN TỬ LỚP 4 - CTST CỦA TUMO</a:t>
            </a:r>
          </a:p>
          <a:p>
            <a:pPr marL="0" algn="just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vi-VN" sz="900" b="0" kern="1200" spc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14"/>
              </a:rPr>
              <a:t>https://zalo.me/g/rjmxoi156</a:t>
            </a:r>
            <a:endParaRPr lang="vi-VN" sz="900" b="0" kern="1200" spc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ju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900" b="0" kern="1200" spc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HOẶC NHÓM 2: </a:t>
            </a:r>
            <a:r>
              <a:rPr lang="vi-VN" sz="90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https://zalo.me/g/mswosi230</a:t>
            </a:r>
            <a:r>
              <a:rPr lang="vi-VN" sz="90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 </a:t>
            </a:r>
            <a:endParaRPr kumimoji="0" lang="vi-VN" sz="900" b="0" i="0" u="none" strike="noStrike" kern="1200" cap="none" spc="0" normalizeH="0" baseline="0" noProof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algn="just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vi-VN" sz="900">
              <a:effectLst/>
            </a:endParaRPr>
          </a:p>
          <a:p>
            <a:pPr marL="0" algn="just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vi-VN" sz="900" b="0" kern="1200" spc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(Hoặc liên hệ Trợ gi</a:t>
            </a:r>
            <a:r>
              <a:rPr lang="vi-VN" sz="900" kern="120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ảng TuMo </a:t>
            </a:r>
            <a:endParaRPr lang="vi-VN" sz="900">
              <a:effectLst/>
            </a:endParaRPr>
          </a:p>
          <a:p>
            <a:pPr marL="0" algn="just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vi-VN" sz="900" kern="120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SĐT, Zalo : </a:t>
            </a:r>
            <a:endParaRPr lang="vi-VN" sz="900">
              <a:effectLst/>
            </a:endParaRPr>
          </a:p>
          <a:p>
            <a:pPr marL="0" algn="just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vi-VN" sz="900" kern="120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0868838870 để được hỗ trợ thêm vào nhóm)</a:t>
            </a:r>
          </a:p>
          <a:p>
            <a:pPr marL="0" algn="just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vi-VN" sz="900" kern="120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0" algn="just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vi-VN" sz="900" kern="120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Vui lòng không sử dụng bài giảng với mục đích thương mại. </a:t>
            </a:r>
          </a:p>
          <a:p>
            <a:pPr marL="0" algn="just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vi-VN" sz="900">
              <a:effectLst/>
            </a:endParaRPr>
          </a:p>
          <a:p>
            <a:pPr marL="0" algn="just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vi-VN" sz="900" b="0" kern="1200" spc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Chân thành cảm ơn!</a:t>
            </a:r>
            <a:endParaRPr lang="vi-VN" sz="900">
              <a:effectLst/>
            </a:endParaRPr>
          </a:p>
        </p:txBody>
      </p:sp>
      <p:pic>
        <p:nvPicPr>
          <p:cNvPr id="8" name="Hình ảnh 7" descr="Ảnh có chứa phim hoạt hình, văn bản, vòng tròn, Đồ họa&#10;&#10;Mô tả được tạo tự động">
            <a:extLst>
              <a:ext uri="{FF2B5EF4-FFF2-40B4-BE49-F238E27FC236}">
                <a16:creationId xmlns:a16="http://schemas.microsoft.com/office/drawing/2014/main" id="{E322DEAA-26AD-1357-05FE-BB3F03F72AF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100" y="183092"/>
            <a:ext cx="1103124" cy="14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6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D21FC5D-0B81-4879-B7D2-943E9BA86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8A7D619-0299-40C1-9391-D821859FFC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60271FA-ED63-4A3F-B175-AFA4F6B7879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FB062BD-2BF6-4EF6-9F8C-269AB510104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3BC94BE-0429-49D8-AE43-E65179BF186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EE0FEFCB-41E3-4E77-84CD-430683C3AF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5852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ABCECED9-5672-4920-9EE9-3D4ABC8034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6976" y="272146"/>
            <a:ext cx="8230048" cy="1149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22" tIns="22516" rIns="45022" bIns="225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DC3F43BC-E1EA-483B-A2B8-DD84F198C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6976" y="1602621"/>
            <a:ext cx="8230048" cy="4523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22" tIns="22516" rIns="45022" bIns="225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FBAB8A4-2EA9-4560-9A07-C1CD8B39E85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6976" y="6247192"/>
            <a:ext cx="2132554" cy="477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022" tIns="22516" rIns="45022" bIns="22516" numCol="1" anchor="t" anchorCtr="0" compatLnSpc="1">
            <a:prstTxWarp prst="textNoShape">
              <a:avLst/>
            </a:prstTxWarp>
          </a:bodyPr>
          <a:lstStyle>
            <a:lvl1pPr defTabSz="949778" eaLnBrk="1" hangingPunct="1">
              <a:defRPr sz="1975" smtClean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4CC94D0-4E96-4E7B-A689-2BA6C356BE0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2670" y="6247192"/>
            <a:ext cx="2898660" cy="477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022" tIns="22516" rIns="45022" bIns="22516" numCol="1" anchor="t" anchorCtr="0" compatLnSpc="1">
            <a:prstTxWarp prst="textNoShape">
              <a:avLst/>
            </a:prstTxWarp>
          </a:bodyPr>
          <a:lstStyle>
            <a:lvl1pPr algn="ctr" defTabSz="949778" eaLnBrk="1" hangingPunct="1">
              <a:defRPr sz="1975" smtClean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54FD517-DFD8-4F14-83A8-DC42910CC0B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4470" y="6247192"/>
            <a:ext cx="2132554" cy="477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022" tIns="22516" rIns="45022" bIns="22516" numCol="1" anchor="t" anchorCtr="0" compatLnSpc="1">
            <a:prstTxWarp prst="textNoShape">
              <a:avLst/>
            </a:prstTxWarp>
          </a:bodyPr>
          <a:lstStyle>
            <a:lvl1pPr algn="r" defTabSz="949778" eaLnBrk="1" hangingPunct="1">
              <a:defRPr sz="1975">
                <a:solidFill>
                  <a:srgbClr val="000000"/>
                </a:solidFill>
              </a:defRPr>
            </a:lvl1pPr>
          </a:lstStyle>
          <a:p>
            <a:fld id="{5833167F-2822-4E9E-8EE8-AC27E7328D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169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panose="020B0604020202020204" pitchFamily="34" charset="0"/>
        </a:defRPr>
      </a:lvl5pPr>
      <a:lvl6pPr marL="635238" algn="ctr" rtl="0" fontAlgn="base">
        <a:spcBef>
          <a:spcPct val="0"/>
        </a:spcBef>
        <a:spcAft>
          <a:spcPct val="0"/>
        </a:spcAft>
        <a:defRPr sz="6209">
          <a:solidFill>
            <a:schemeClr val="tx2"/>
          </a:solidFill>
          <a:latin typeface="Arial" panose="020B0604020202020204" pitchFamily="34" charset="0"/>
        </a:defRPr>
      </a:lvl6pPr>
      <a:lvl7pPr marL="1270476" algn="ctr" rtl="0" fontAlgn="base">
        <a:spcBef>
          <a:spcPct val="0"/>
        </a:spcBef>
        <a:spcAft>
          <a:spcPct val="0"/>
        </a:spcAft>
        <a:defRPr sz="6209">
          <a:solidFill>
            <a:schemeClr val="tx2"/>
          </a:solidFill>
          <a:latin typeface="Arial" panose="020B0604020202020204" pitchFamily="34" charset="0"/>
        </a:defRPr>
      </a:lvl7pPr>
      <a:lvl8pPr marL="1905730" algn="ctr" rtl="0" fontAlgn="base">
        <a:spcBef>
          <a:spcPct val="0"/>
        </a:spcBef>
        <a:spcAft>
          <a:spcPct val="0"/>
        </a:spcAft>
        <a:defRPr sz="6209">
          <a:solidFill>
            <a:schemeClr val="tx2"/>
          </a:solidFill>
          <a:latin typeface="Arial" panose="020B0604020202020204" pitchFamily="34" charset="0"/>
        </a:defRPr>
      </a:lvl8pPr>
      <a:lvl9pPr marL="2540960" algn="ctr" rtl="0" fontAlgn="base">
        <a:spcBef>
          <a:spcPct val="0"/>
        </a:spcBef>
        <a:spcAft>
          <a:spcPct val="0"/>
        </a:spcAft>
        <a:defRPr sz="6209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470410" indent="-470410" algn="l" rtl="0" eaLnBrk="0" fontAlgn="base" hangingPunct="0">
        <a:spcBef>
          <a:spcPct val="20000"/>
        </a:spcBef>
        <a:spcAft>
          <a:spcPct val="0"/>
        </a:spcAft>
        <a:buChar char="•"/>
        <a:defRPr sz="4798" kern="1200">
          <a:solidFill>
            <a:schemeClr val="tx1"/>
          </a:solidFill>
          <a:latin typeface="+mn-lt"/>
          <a:ea typeface="+mn-ea"/>
          <a:cs typeface="+mn-cs"/>
        </a:defRPr>
      </a:lvl1pPr>
      <a:lvl2pPr marL="1025941" indent="-389769" algn="l" rtl="0" eaLnBrk="0" fontAlgn="base" hangingPunct="0">
        <a:spcBef>
          <a:spcPct val="20000"/>
        </a:spcBef>
        <a:spcAft>
          <a:spcPct val="0"/>
        </a:spcAft>
        <a:buChar char="–"/>
        <a:defRPr sz="3951" kern="1200">
          <a:solidFill>
            <a:schemeClr val="tx1"/>
          </a:solidFill>
          <a:latin typeface="+mn-lt"/>
          <a:ea typeface="+mn-ea"/>
          <a:cs typeface="+mn-cs"/>
        </a:defRPr>
      </a:lvl2pPr>
      <a:lvl3pPr marL="1581471" indent="-309127" algn="l" rtl="0" eaLnBrk="0" fontAlgn="base" hangingPunct="0">
        <a:spcBef>
          <a:spcPct val="20000"/>
        </a:spcBef>
        <a:spcAft>
          <a:spcPct val="0"/>
        </a:spcAft>
        <a:buChar char="•"/>
        <a:defRPr sz="3387" kern="1200">
          <a:solidFill>
            <a:schemeClr val="tx1"/>
          </a:solidFill>
          <a:latin typeface="+mn-lt"/>
          <a:ea typeface="+mn-ea"/>
          <a:cs typeface="+mn-cs"/>
        </a:defRPr>
      </a:lvl3pPr>
      <a:lvl4pPr marL="2213161" indent="-309127" algn="l" rtl="0" eaLnBrk="0" fontAlgn="base" hangingPunct="0">
        <a:spcBef>
          <a:spcPct val="20000"/>
        </a:spcBef>
        <a:spcAft>
          <a:spcPct val="0"/>
        </a:spcAft>
        <a:buChar char="–"/>
        <a:defRPr sz="3104" kern="1200">
          <a:solidFill>
            <a:schemeClr val="tx1"/>
          </a:solidFill>
          <a:latin typeface="+mn-lt"/>
          <a:ea typeface="+mn-ea"/>
          <a:cs typeface="+mn-cs"/>
        </a:defRPr>
      </a:lvl4pPr>
      <a:lvl5pPr marL="2849333" indent="-309127" algn="l" rtl="0" eaLnBrk="0" fontAlgn="base" hangingPunct="0">
        <a:spcBef>
          <a:spcPct val="20000"/>
        </a:spcBef>
        <a:spcAft>
          <a:spcPct val="0"/>
        </a:spcAft>
        <a:buChar char="»"/>
        <a:defRPr sz="3104" kern="1200">
          <a:solidFill>
            <a:schemeClr val="tx1"/>
          </a:solidFill>
          <a:latin typeface="+mn-lt"/>
          <a:ea typeface="+mn-ea"/>
          <a:cs typeface="+mn-cs"/>
        </a:defRPr>
      </a:lvl5pPr>
      <a:lvl6pPr marL="3493839" indent="-317599" algn="l" defTabSz="1270476" rtl="0" eaLnBrk="1" latinLnBrk="0" hangingPunct="1">
        <a:lnSpc>
          <a:spcPct val="90000"/>
        </a:lnSpc>
        <a:spcBef>
          <a:spcPts val="706"/>
        </a:spcBef>
        <a:buFont typeface="Arial" panose="020B0604020202020204" pitchFamily="34" charset="0"/>
        <a:buChar char="•"/>
        <a:defRPr sz="2258" kern="1200">
          <a:solidFill>
            <a:schemeClr val="tx1"/>
          </a:solidFill>
          <a:latin typeface="+mn-lt"/>
          <a:ea typeface="+mn-ea"/>
          <a:cs typeface="+mn-cs"/>
        </a:defRPr>
      </a:lvl6pPr>
      <a:lvl7pPr marL="4129082" indent="-317599" algn="l" defTabSz="1270476" rtl="0" eaLnBrk="1" latinLnBrk="0" hangingPunct="1">
        <a:lnSpc>
          <a:spcPct val="90000"/>
        </a:lnSpc>
        <a:spcBef>
          <a:spcPts val="706"/>
        </a:spcBef>
        <a:buFont typeface="Arial" panose="020B0604020202020204" pitchFamily="34" charset="0"/>
        <a:buChar char="•"/>
        <a:defRPr sz="2258" kern="1200">
          <a:solidFill>
            <a:schemeClr val="tx1"/>
          </a:solidFill>
          <a:latin typeface="+mn-lt"/>
          <a:ea typeface="+mn-ea"/>
          <a:cs typeface="+mn-cs"/>
        </a:defRPr>
      </a:lvl7pPr>
      <a:lvl8pPr marL="4764323" indent="-317599" algn="l" defTabSz="1270476" rtl="0" eaLnBrk="1" latinLnBrk="0" hangingPunct="1">
        <a:lnSpc>
          <a:spcPct val="90000"/>
        </a:lnSpc>
        <a:spcBef>
          <a:spcPts val="706"/>
        </a:spcBef>
        <a:buFont typeface="Arial" panose="020B0604020202020204" pitchFamily="34" charset="0"/>
        <a:buChar char="•"/>
        <a:defRPr sz="2258" kern="1200">
          <a:solidFill>
            <a:schemeClr val="tx1"/>
          </a:solidFill>
          <a:latin typeface="+mn-lt"/>
          <a:ea typeface="+mn-ea"/>
          <a:cs typeface="+mn-cs"/>
        </a:defRPr>
      </a:lvl8pPr>
      <a:lvl9pPr marL="5399552" indent="-317599" algn="l" defTabSz="1270476" rtl="0" eaLnBrk="1" latinLnBrk="0" hangingPunct="1">
        <a:lnSpc>
          <a:spcPct val="90000"/>
        </a:lnSpc>
        <a:spcBef>
          <a:spcPts val="706"/>
        </a:spcBef>
        <a:buFont typeface="Arial" panose="020B0604020202020204" pitchFamily="34" charset="0"/>
        <a:buChar char="•"/>
        <a:defRPr sz="22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70476" rtl="0" eaLnBrk="1" latinLnBrk="0" hangingPunct="1">
        <a:defRPr sz="2258" kern="1200">
          <a:solidFill>
            <a:schemeClr val="tx1"/>
          </a:solidFill>
          <a:latin typeface="+mn-lt"/>
          <a:ea typeface="+mn-ea"/>
          <a:cs typeface="+mn-cs"/>
        </a:defRPr>
      </a:lvl1pPr>
      <a:lvl2pPr marL="635238" algn="l" defTabSz="1270476" rtl="0" eaLnBrk="1" latinLnBrk="0" hangingPunct="1">
        <a:defRPr sz="2258" kern="1200">
          <a:solidFill>
            <a:schemeClr val="tx1"/>
          </a:solidFill>
          <a:latin typeface="+mn-lt"/>
          <a:ea typeface="+mn-ea"/>
          <a:cs typeface="+mn-cs"/>
        </a:defRPr>
      </a:lvl2pPr>
      <a:lvl3pPr marL="1270476" algn="l" defTabSz="1270476" rtl="0" eaLnBrk="1" latinLnBrk="0" hangingPunct="1">
        <a:defRPr sz="2258" kern="1200">
          <a:solidFill>
            <a:schemeClr val="tx1"/>
          </a:solidFill>
          <a:latin typeface="+mn-lt"/>
          <a:ea typeface="+mn-ea"/>
          <a:cs typeface="+mn-cs"/>
        </a:defRPr>
      </a:lvl3pPr>
      <a:lvl4pPr marL="1905730" algn="l" defTabSz="1270476" rtl="0" eaLnBrk="1" latinLnBrk="0" hangingPunct="1">
        <a:defRPr sz="2258" kern="1200">
          <a:solidFill>
            <a:schemeClr val="tx1"/>
          </a:solidFill>
          <a:latin typeface="+mn-lt"/>
          <a:ea typeface="+mn-ea"/>
          <a:cs typeface="+mn-cs"/>
        </a:defRPr>
      </a:lvl4pPr>
      <a:lvl5pPr marL="2540960" algn="l" defTabSz="1270476" rtl="0" eaLnBrk="1" latinLnBrk="0" hangingPunct="1">
        <a:defRPr sz="2258" kern="1200">
          <a:solidFill>
            <a:schemeClr val="tx1"/>
          </a:solidFill>
          <a:latin typeface="+mn-lt"/>
          <a:ea typeface="+mn-ea"/>
          <a:cs typeface="+mn-cs"/>
        </a:defRPr>
      </a:lvl5pPr>
      <a:lvl6pPr marL="3176209" algn="l" defTabSz="1270476" rtl="0" eaLnBrk="1" latinLnBrk="0" hangingPunct="1">
        <a:defRPr sz="2258" kern="1200">
          <a:solidFill>
            <a:schemeClr val="tx1"/>
          </a:solidFill>
          <a:latin typeface="+mn-lt"/>
          <a:ea typeface="+mn-ea"/>
          <a:cs typeface="+mn-cs"/>
        </a:defRPr>
      </a:lvl6pPr>
      <a:lvl7pPr marL="3811463" algn="l" defTabSz="1270476" rtl="0" eaLnBrk="1" latinLnBrk="0" hangingPunct="1">
        <a:defRPr sz="2258" kern="1200">
          <a:solidFill>
            <a:schemeClr val="tx1"/>
          </a:solidFill>
          <a:latin typeface="+mn-lt"/>
          <a:ea typeface="+mn-ea"/>
          <a:cs typeface="+mn-cs"/>
        </a:defRPr>
      </a:lvl7pPr>
      <a:lvl8pPr marL="4446701" algn="l" defTabSz="1270476" rtl="0" eaLnBrk="1" latinLnBrk="0" hangingPunct="1">
        <a:defRPr sz="2258" kern="1200">
          <a:solidFill>
            <a:schemeClr val="tx1"/>
          </a:solidFill>
          <a:latin typeface="+mn-lt"/>
          <a:ea typeface="+mn-ea"/>
          <a:cs typeface="+mn-cs"/>
        </a:defRPr>
      </a:lvl8pPr>
      <a:lvl9pPr marL="5081947" algn="l" defTabSz="1270476" rtl="0" eaLnBrk="1" latinLnBrk="0" hangingPunct="1">
        <a:defRPr sz="22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6B76874-3417-4D30-9670-B0CDDC11FFFA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60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149F4-E6CC-4932-BFB6-5903FF1FB562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98D5F-D3A7-47F9-8B0F-536D1FF05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39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66.xml"/><Relationship Id="rId1" Type="http://schemas.openxmlformats.org/officeDocument/2006/relationships/tags" Target="../tags/tag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24.jpeg"/><Relationship Id="rId7" Type="http://schemas.openxmlformats.org/officeDocument/2006/relationships/image" Target="../media/image28.w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w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7.xml"/><Relationship Id="rId4" Type="http://schemas.openxmlformats.org/officeDocument/2006/relationships/image" Target="../media/image3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8.xml"/><Relationship Id="rId6" Type="http://schemas.openxmlformats.org/officeDocument/2006/relationships/image" Target="../media/image32.GIF"/><Relationship Id="rId5" Type="http://schemas.openxmlformats.org/officeDocument/2006/relationships/audio" Target="../media/audio4.wav"/><Relationship Id="rId4" Type="http://schemas.openxmlformats.org/officeDocument/2006/relationships/audio" Target="../media/audio3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9.xml"/><Relationship Id="rId6" Type="http://schemas.openxmlformats.org/officeDocument/2006/relationships/image" Target="../media/image32.GIF"/><Relationship Id="rId5" Type="http://schemas.openxmlformats.org/officeDocument/2006/relationships/audio" Target="../media/audio4.wav"/><Relationship Id="rId4" Type="http://schemas.openxmlformats.org/officeDocument/2006/relationships/audio" Target="../media/audio3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w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66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66.xml"/><Relationship Id="rId1" Type="http://schemas.openxmlformats.org/officeDocument/2006/relationships/tags" Target="../tags/tag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66.xml"/><Relationship Id="rId1" Type="http://schemas.openxmlformats.org/officeDocument/2006/relationships/tags" Target="../tags/tag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3" descr="grow_back"/>
          <p:cNvPicPr>
            <a:picLocks noChangeAspect="1" noChangeArrowheads="1"/>
          </p:cNvPicPr>
          <p:nvPr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"/>
            <a:ext cx="9140694" cy="5999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15" descr="861991ptj0g7jwjc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" y="858575"/>
            <a:ext cx="685112" cy="2851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16" descr="1145473xbf1rinc7a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236" y="858573"/>
            <a:ext cx="685112" cy="226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WordArt 16"/>
          <p:cNvSpPr>
            <a:spLocks noChangeArrowheads="1" noChangeShapeType="1" noTextEdit="1"/>
          </p:cNvSpPr>
          <p:nvPr/>
        </p:nvSpPr>
        <p:spPr bwMode="auto">
          <a:xfrm>
            <a:off x="1583454" y="697548"/>
            <a:ext cx="6750362" cy="7354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49787"/>
              </a:avLst>
            </a:prstTxWarp>
          </a:bodyPr>
          <a:lstStyle/>
          <a:p>
            <a:pPr algn="ctr" defTabSz="685800">
              <a:buClrTx/>
            </a:pPr>
            <a:r>
              <a:rPr lang="vi-VN" sz="2063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prstClr val="black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TRƯỜNG TIỂU HỌC </a:t>
            </a:r>
            <a:r>
              <a:rPr lang="en-US" sz="2063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prstClr val="black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NGUYỄN NHƯỢC THỊ</a:t>
            </a:r>
          </a:p>
        </p:txBody>
      </p:sp>
      <p:sp>
        <p:nvSpPr>
          <p:cNvPr id="11271" name="WordArt 19"/>
          <p:cNvSpPr>
            <a:spLocks noChangeArrowheads="1" noChangeShapeType="1" noTextEdit="1"/>
          </p:cNvSpPr>
          <p:nvPr/>
        </p:nvSpPr>
        <p:spPr bwMode="auto">
          <a:xfrm>
            <a:off x="1427203" y="4205316"/>
            <a:ext cx="6702503" cy="352631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defTabSz="685800">
              <a:buClrTx/>
            </a:pPr>
            <a:r>
              <a:rPr lang="en-US" sz="2063" kern="10" dirty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prstClr val="black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GIÁO VIÊN: NGÔ THANH THỦY</a:t>
            </a:r>
          </a:p>
        </p:txBody>
      </p:sp>
      <p:sp>
        <p:nvSpPr>
          <p:cNvPr id="11272" name="WordArt 19"/>
          <p:cNvSpPr>
            <a:spLocks noChangeArrowheads="1" noChangeShapeType="1" noTextEdit="1"/>
          </p:cNvSpPr>
          <p:nvPr/>
        </p:nvSpPr>
        <p:spPr bwMode="auto">
          <a:xfrm>
            <a:off x="3184148" y="2995305"/>
            <a:ext cx="3385256" cy="45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defTabSz="685800">
              <a:buClrTx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TUẦN 4 - TIẾT 16</a:t>
            </a:r>
            <a:endParaRPr lang="en-US" sz="2063" kern="10" dirty="0">
              <a:ln w="9525">
                <a:solidFill>
                  <a:srgbClr val="008000"/>
                </a:solidFill>
                <a:round/>
                <a:headEnd/>
                <a:tailEnd/>
              </a:ln>
              <a:solidFill>
                <a:srgbClr val="00206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Text Box 34">
            <a:extLst>
              <a:ext uri="{FF2B5EF4-FFF2-40B4-BE49-F238E27FC236}">
                <a16:creationId xmlns:a16="http://schemas.microsoft.com/office/drawing/2014/main" id="{D0B734A9-2060-41A5-A786-6BB4858A8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460" y="1905218"/>
            <a:ext cx="8088313" cy="747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677" tIns="34839" rIns="69677" bIns="34839">
            <a:spAutoFit/>
          </a:bodyPr>
          <a:lstStyle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en-US" sz="4400" dirty="0">
                <a:solidFill>
                  <a:srgbClr val="66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 LỚP 5</a:t>
            </a:r>
          </a:p>
        </p:txBody>
      </p:sp>
    </p:spTree>
    <p:extLst>
      <p:ext uri="{BB962C8B-B14F-4D97-AF65-F5344CB8AC3E}">
        <p14:creationId xmlns:p14="http://schemas.microsoft.com/office/powerpoint/2010/main" val="371826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714375" y="2692890"/>
            <a:ext cx="3143250" cy="150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2 giờ:  90 km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4 giờ: … km?</a:t>
            </a:r>
          </a:p>
        </p:txBody>
      </p:sp>
      <p:sp>
        <p:nvSpPr>
          <p:cNvPr id="28" name="Text Box 24"/>
          <p:cNvSpPr txBox="1">
            <a:spLocks noChangeArrowheads="1"/>
          </p:cNvSpPr>
          <p:nvPr/>
        </p:nvSpPr>
        <p:spPr bwMode="auto">
          <a:xfrm>
            <a:off x="0" y="0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Toán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Ôn</a:t>
            </a: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tập</a:t>
            </a: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và</a:t>
            </a: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bổ</a:t>
            </a: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sung </a:t>
            </a:r>
            <a:r>
              <a:rPr kumimoji="0" lang="en-US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về</a:t>
            </a: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giải</a:t>
            </a: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toán</a:t>
            </a:r>
            <a:endParaRPr kumimoji="0" lang="en-US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457200" y="1969366"/>
            <a:ext cx="1828800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1" u="sng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Tóm tắt</a:t>
            </a:r>
          </a:p>
        </p:txBody>
      </p:sp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3479800" y="4038600"/>
            <a:ext cx="5435600" cy="625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Trong 4 giờ ô tô đi được là: </a:t>
            </a:r>
          </a:p>
        </p:txBody>
      </p:sp>
      <p:sp>
        <p:nvSpPr>
          <p:cNvPr id="14" name="Rectangle 26"/>
          <p:cNvSpPr>
            <a:spLocks noChangeArrowheads="1"/>
          </p:cNvSpPr>
          <p:nvPr/>
        </p:nvSpPr>
        <p:spPr bwMode="auto">
          <a:xfrm>
            <a:off x="4876800" y="5311573"/>
            <a:ext cx="3810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Đáp số</a:t>
            </a: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: 180 km</a:t>
            </a:r>
          </a:p>
        </p:txBody>
      </p:sp>
      <p:sp>
        <p:nvSpPr>
          <p:cNvPr id="15" name="Rectangle 33"/>
          <p:cNvSpPr>
            <a:spLocks noChangeArrowheads="1"/>
          </p:cNvSpPr>
          <p:nvPr/>
        </p:nvSpPr>
        <p:spPr bwMode="auto">
          <a:xfrm>
            <a:off x="4059238" y="2094778"/>
            <a:ext cx="4800600" cy="1278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Bài</a:t>
            </a:r>
            <a:r>
              <a:rPr kumimoji="0" lang="en-US" altLang="en-US" sz="36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giải</a:t>
            </a:r>
            <a:endParaRPr kumimoji="0" lang="en-US" altLang="en-US" sz="36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4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giờ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gấp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2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giờ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số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lần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là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: </a:t>
            </a: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7772400" y="3294929"/>
            <a:ext cx="990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(</a:t>
            </a: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**)</a:t>
            </a:r>
          </a:p>
        </p:txBody>
      </p:sp>
      <p:sp>
        <p:nvSpPr>
          <p:cNvPr id="17" name="Rectangle 37"/>
          <p:cNvSpPr>
            <a:spLocks noChangeArrowheads="1"/>
          </p:cNvSpPr>
          <p:nvPr/>
        </p:nvSpPr>
        <p:spPr bwMode="auto">
          <a:xfrm>
            <a:off x="214312" y="5915631"/>
            <a:ext cx="8715375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(</a:t>
            </a:r>
            <a:r>
              <a:rPr kumimoji="0" lang="en-US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**</a:t>
            </a: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) Bước này là bước </a:t>
            </a:r>
            <a:r>
              <a:rPr kumimoji="0" lang="en-US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“Tìm tỉ số”.</a:t>
            </a:r>
          </a:p>
        </p:txBody>
      </p:sp>
      <p:sp>
        <p:nvSpPr>
          <p:cNvPr id="21" name="Rectangle 27"/>
          <p:cNvSpPr>
            <a:spLocks noChangeArrowheads="1"/>
          </p:cNvSpPr>
          <p:nvPr/>
        </p:nvSpPr>
        <p:spPr bwMode="auto">
          <a:xfrm>
            <a:off x="143654" y="2514600"/>
            <a:ext cx="1143000" cy="1717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 2</a:t>
            </a:r>
          </a:p>
        </p:txBody>
      </p:sp>
      <p:sp>
        <p:nvSpPr>
          <p:cNvPr id="22" name="Rectangle 27"/>
          <p:cNvSpPr>
            <a:spLocks noChangeArrowheads="1"/>
          </p:cNvSpPr>
          <p:nvPr/>
        </p:nvSpPr>
        <p:spPr bwMode="auto">
          <a:xfrm>
            <a:off x="3276600" y="2514600"/>
            <a:ext cx="1143000" cy="1717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 2</a:t>
            </a:r>
          </a:p>
        </p:txBody>
      </p:sp>
      <p:sp>
        <p:nvSpPr>
          <p:cNvPr id="12" name="Rectangle 27"/>
          <p:cNvSpPr>
            <a:spLocks noChangeArrowheads="1"/>
          </p:cNvSpPr>
          <p:nvPr/>
        </p:nvSpPr>
        <p:spPr bwMode="auto">
          <a:xfrm>
            <a:off x="7450138" y="2057400"/>
            <a:ext cx="1828800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sng" strike="noStrike" kern="1200" cap="none" spc="0" normalizeH="0" baseline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Cách 2</a:t>
            </a:r>
          </a:p>
        </p:txBody>
      </p:sp>
      <p:sp>
        <p:nvSpPr>
          <p:cNvPr id="18" name="Rectangle 33"/>
          <p:cNvSpPr>
            <a:spLocks noChangeArrowheads="1"/>
          </p:cNvSpPr>
          <p:nvPr/>
        </p:nvSpPr>
        <p:spPr bwMode="auto">
          <a:xfrm>
            <a:off x="4191000" y="3360720"/>
            <a:ext cx="3886200" cy="7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4 : 2 = </a:t>
            </a: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2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(lần)</a:t>
            </a:r>
          </a:p>
        </p:txBody>
      </p:sp>
      <p:sp>
        <p:nvSpPr>
          <p:cNvPr id="19" name="Rectangle 25"/>
          <p:cNvSpPr>
            <a:spLocks noChangeArrowheads="1"/>
          </p:cNvSpPr>
          <p:nvPr/>
        </p:nvSpPr>
        <p:spPr bwMode="auto">
          <a:xfrm>
            <a:off x="3902015" y="4634976"/>
            <a:ext cx="5435600" cy="82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90 x </a:t>
            </a: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2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= 180 (km)</a:t>
            </a:r>
          </a:p>
        </p:txBody>
      </p:sp>
      <p:pic>
        <p:nvPicPr>
          <p:cNvPr id="20" name="Picture 4" descr="WhitecornerFl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-11113"/>
            <a:ext cx="1371600" cy="137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" descr="WhitecornerFlow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473" y="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4" descr="WhitecornerFlow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388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5" descr="WhitecornerFlow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4864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21" grpId="0"/>
      <p:bldP spid="22" grpId="0"/>
      <p:bldP spid="12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 txBox="1"/>
          <p:nvPr/>
        </p:nvSpPr>
        <p:spPr>
          <a:xfrm>
            <a:off x="-80962" y="2781300"/>
            <a:ext cx="4657725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Times New Roman"/>
              <a:buNone/>
            </a:pPr>
            <a:r>
              <a:rPr lang="en-US" sz="3200" b="1" i="0" u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Trong 1 giờ ôtô đi được  90 : 2 = 45 (km)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3733800" y="3200400"/>
            <a:ext cx="76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600"/>
              <a:buFont typeface="Times New Roman"/>
              <a:buNone/>
            </a:pPr>
            <a:r>
              <a:rPr lang="en-US" sz="3600" b="1" i="0" u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(*)</a:t>
            </a:r>
            <a:endParaRPr/>
          </a:p>
        </p:txBody>
      </p:sp>
      <p:sp>
        <p:nvSpPr>
          <p:cNvPr id="179" name="Google Shape;179;p7"/>
          <p:cNvSpPr txBox="1"/>
          <p:nvPr/>
        </p:nvSpPr>
        <p:spPr>
          <a:xfrm>
            <a:off x="76200" y="5676900"/>
            <a:ext cx="41910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3200"/>
              <a:buFont typeface="Times New Roman"/>
              <a:buNone/>
            </a:pPr>
            <a:r>
              <a:rPr lang="en-US" sz="3200" b="1" i="0" u="none">
                <a:solidFill>
                  <a:srgbClr val="80008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(*)</a:t>
            </a:r>
            <a:r>
              <a:rPr lang="en-US" sz="32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Bước này là bước “</a:t>
            </a:r>
            <a:r>
              <a:rPr lang="en-US" sz="3200" b="1" i="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Rút về đơn vị”.</a:t>
            </a:r>
            <a:endParaRPr/>
          </a:p>
        </p:txBody>
      </p:sp>
      <p:sp>
        <p:nvSpPr>
          <p:cNvPr id="180" name="Google Shape;180;p7"/>
          <p:cNvSpPr txBox="1"/>
          <p:nvPr/>
        </p:nvSpPr>
        <p:spPr>
          <a:xfrm>
            <a:off x="-80962" y="3886200"/>
            <a:ext cx="4657725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Times New Roman"/>
              <a:buNone/>
            </a:pPr>
            <a:r>
              <a:rPr lang="en-US" sz="3200" b="1" i="0" u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Trong 4 giờ ôtô đi được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Times New Roman"/>
              <a:buNone/>
            </a:pPr>
            <a:r>
              <a:rPr lang="en-US" sz="3200" b="1" i="0" u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 x 4 = 180 (km).</a:t>
            </a:r>
            <a:endParaRPr/>
          </a:p>
        </p:txBody>
      </p:sp>
      <p:sp>
        <p:nvSpPr>
          <p:cNvPr id="181" name="Google Shape;181;p7"/>
          <p:cNvSpPr txBox="1"/>
          <p:nvPr/>
        </p:nvSpPr>
        <p:spPr>
          <a:xfrm>
            <a:off x="533400" y="5029200"/>
            <a:ext cx="3810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None/>
            </a:pPr>
            <a:r>
              <a:rPr lang="en-US" sz="3200" b="1" i="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Đáp số: 180 km</a:t>
            </a:r>
            <a:endParaRPr/>
          </a:p>
        </p:txBody>
      </p:sp>
      <p:sp>
        <p:nvSpPr>
          <p:cNvPr id="182" name="Google Shape;182;p7"/>
          <p:cNvSpPr txBox="1"/>
          <p:nvPr/>
        </p:nvSpPr>
        <p:spPr>
          <a:xfrm>
            <a:off x="4343400" y="2781300"/>
            <a:ext cx="4800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Times New Roman"/>
              <a:buNone/>
            </a:pPr>
            <a:r>
              <a:rPr lang="en-US" sz="3200" b="1" i="0" u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giờ gấp 2 giờ số lần là: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Times New Roman"/>
              <a:buNone/>
            </a:pPr>
            <a:r>
              <a:rPr lang="en-US" sz="3200" b="1" i="0" u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: 2 = 2 (lần)</a:t>
            </a:r>
            <a:endParaRPr/>
          </a:p>
        </p:txBody>
      </p:sp>
      <p:sp>
        <p:nvSpPr>
          <p:cNvPr id="183" name="Google Shape;183;p7"/>
          <p:cNvSpPr txBox="1"/>
          <p:nvPr/>
        </p:nvSpPr>
        <p:spPr>
          <a:xfrm>
            <a:off x="4543425" y="3886200"/>
            <a:ext cx="440055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Times New Roman"/>
              <a:buNone/>
            </a:pPr>
            <a:r>
              <a:rPr lang="en-US" sz="3200" b="1" i="0" u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Trong 4 giờ ô tô đi được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Times New Roman"/>
              <a:buNone/>
            </a:pPr>
            <a:r>
              <a:rPr lang="en-US" sz="3200" b="1" i="0" u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90 x 2 = 180 (km)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4" name="Google Shape;184;p7"/>
          <p:cNvCxnSpPr/>
          <p:nvPr/>
        </p:nvCxnSpPr>
        <p:spPr>
          <a:xfrm>
            <a:off x="4438650" y="2536825"/>
            <a:ext cx="0" cy="41957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85" name="Google Shape;185;p7"/>
          <p:cNvSpPr txBox="1"/>
          <p:nvPr/>
        </p:nvSpPr>
        <p:spPr>
          <a:xfrm>
            <a:off x="5238750" y="5029200"/>
            <a:ext cx="36195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None/>
            </a:pPr>
            <a:r>
              <a:rPr lang="en-US" sz="3200" b="1" i="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Đáp số: 180 km</a:t>
            </a:r>
            <a:endParaRPr/>
          </a:p>
        </p:txBody>
      </p:sp>
      <p:sp>
        <p:nvSpPr>
          <p:cNvPr id="186" name="Google Shape;186;p7"/>
          <p:cNvSpPr txBox="1"/>
          <p:nvPr/>
        </p:nvSpPr>
        <p:spPr>
          <a:xfrm>
            <a:off x="4419600" y="5562600"/>
            <a:ext cx="4786312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None/>
            </a:pPr>
            <a:r>
              <a:rPr lang="en-US" sz="3200" b="0" i="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3200" b="1" i="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**</a:t>
            </a:r>
            <a:r>
              <a:rPr lang="en-US" sz="3200" b="0" i="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3200" b="0" i="0" u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Bước này là bước “</a:t>
            </a:r>
            <a:r>
              <a:rPr lang="en-US" sz="3200" b="1" i="0" u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Tìm tỉ số”.</a:t>
            </a:r>
            <a:endParaRPr/>
          </a:p>
        </p:txBody>
      </p:sp>
      <p:sp>
        <p:nvSpPr>
          <p:cNvPr id="187" name="Google Shape;187;p7"/>
          <p:cNvSpPr txBox="1"/>
          <p:nvPr/>
        </p:nvSpPr>
        <p:spPr>
          <a:xfrm>
            <a:off x="8077200" y="3276600"/>
            <a:ext cx="990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None/>
            </a:pPr>
            <a:r>
              <a:rPr lang="en-US" sz="3200" b="0" i="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3200" b="1" i="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**)</a:t>
            </a:r>
            <a:endParaRPr/>
          </a:p>
        </p:txBody>
      </p:sp>
      <p:sp>
        <p:nvSpPr>
          <p:cNvPr id="188" name="Google Shape;188;p7"/>
          <p:cNvSpPr txBox="1"/>
          <p:nvPr/>
        </p:nvSpPr>
        <p:spPr>
          <a:xfrm>
            <a:off x="914400" y="2179637"/>
            <a:ext cx="2667000" cy="71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None/>
            </a:pPr>
            <a:r>
              <a:rPr lang="en-US" sz="3200" b="1" i="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(Cách 1)</a:t>
            </a:r>
            <a:endParaRPr/>
          </a:p>
        </p:txBody>
      </p:sp>
      <p:sp>
        <p:nvSpPr>
          <p:cNvPr id="189" name="Google Shape;189;p7"/>
          <p:cNvSpPr txBox="1"/>
          <p:nvPr/>
        </p:nvSpPr>
        <p:spPr>
          <a:xfrm>
            <a:off x="5257800" y="2209800"/>
            <a:ext cx="2667000" cy="71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Times New Roman"/>
              <a:buNone/>
            </a:pPr>
            <a:r>
              <a:rPr lang="en-US" sz="3200" b="1" i="0" u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(Cách 2)</a:t>
            </a:r>
            <a:endParaRPr/>
          </a:p>
        </p:txBody>
      </p:sp>
      <p:sp>
        <p:nvSpPr>
          <p:cNvPr id="190" name="Google Shape;190;p7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7" descr="sun14[1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9237" y="762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7" descr="sun14[1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12" y="61912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7"/>
          <p:cNvSpPr txBox="1"/>
          <p:nvPr/>
        </p:nvSpPr>
        <p:spPr>
          <a:xfrm>
            <a:off x="0" y="205275"/>
            <a:ext cx="91440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None/>
            </a:pPr>
            <a:r>
              <a:rPr lang="en-US" sz="2800" b="1" i="0" u="none" dirty="0" err="1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Toán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n-US" sz="3600" b="1" i="0" u="none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Ôn</a:t>
            </a:r>
            <a:r>
              <a:rPr lang="en-US" sz="3600" b="1" i="0" u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tập và bổ sung về giải </a:t>
            </a:r>
            <a:r>
              <a:rPr lang="en-US" sz="3600" b="1" i="0" u="none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toán</a:t>
            </a:r>
            <a:endParaRPr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1"/>
          <p:cNvSpPr>
            <a:spLocks noChangeArrowheads="1"/>
          </p:cNvSpPr>
          <p:nvPr/>
        </p:nvSpPr>
        <p:spPr bwMode="auto">
          <a:xfrm>
            <a:off x="-19665" y="511277"/>
            <a:ext cx="8686800" cy="4975123"/>
          </a:xfrm>
          <a:prstGeom prst="cloudCallout">
            <a:avLst>
              <a:gd name="adj1" fmla="val -47505"/>
              <a:gd name="adj2" fmla="val 98306"/>
            </a:avLst>
          </a:prstGeom>
          <a:solidFill>
            <a:srgbClr val="00B050"/>
          </a:solidFill>
          <a:ln w="9525">
            <a:solidFill>
              <a:schemeClr val="bg1"/>
            </a:solidFill>
            <a:round/>
            <a:headEnd/>
            <a:tailEnd/>
          </a:ln>
          <a:effectLst>
            <a:prstShdw prst="shdw13" dist="157090" dir="15357825">
              <a:srgbClr val="FF3300">
                <a:alpha val="50000"/>
              </a:srgbClr>
            </a:prstShdw>
          </a:effectLst>
        </p:spPr>
        <p:txBody>
          <a:bodyPr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vi-V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Có mấy cách giải bài </a:t>
            </a:r>
            <a:r>
              <a:rPr kumimoji="0" lang="vi-VN" alt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toán</a:t>
            </a:r>
            <a:r>
              <a:rPr kumimoji="0" lang="vi-V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có liên quan đến quan hệ</a:t>
            </a:r>
            <a:r>
              <a:rPr kumimoji="0" lang="vi-VN" altLang="en-US" sz="5400" b="1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vi-VN" altLang="en-US" sz="5400" b="1" i="0" u="none" strike="noStrike" kern="1200" cap="none" spc="0" normalizeH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tỉ</a:t>
            </a:r>
            <a:r>
              <a:rPr kumimoji="0" lang="vi-VN" altLang="en-US" sz="5400" b="1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vi-VN" altLang="en-US" sz="5400" b="1" i="0" u="none" strike="noStrike" kern="1200" cap="none" spc="0" normalizeH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lệ</a:t>
            </a:r>
            <a:r>
              <a:rPr kumimoji="0" lang="vi-VN" altLang="en-US" sz="5400" b="1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?</a:t>
            </a:r>
            <a:r>
              <a:rPr kumimoji="0" lang="vi-V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kumimoji="0" lang="en-US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Picture 13" descr="1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72" y="152400"/>
            <a:ext cx="1005051" cy="137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</p:pic>
      <p:pic>
        <p:nvPicPr>
          <p:cNvPr id="4" name="Picture 37" descr="blumen-pflanzen108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067" y="4724399"/>
            <a:ext cx="2514224" cy="178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57150">
            <a:pattFill prst="sphere">
              <a:fgClr>
                <a:srgbClr val="0000FF"/>
              </a:fgClr>
              <a:bgClr>
                <a:srgbClr val="FF0000"/>
              </a:bgClr>
            </a:patt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vi-V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47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1"/>
          <p:cNvSpPr>
            <a:spLocks noChangeArrowheads="1"/>
          </p:cNvSpPr>
          <p:nvPr/>
        </p:nvSpPr>
        <p:spPr bwMode="auto">
          <a:xfrm>
            <a:off x="0" y="228600"/>
            <a:ext cx="9389806" cy="4220497"/>
          </a:xfrm>
          <a:prstGeom prst="cloudCallout">
            <a:avLst>
              <a:gd name="adj1" fmla="val -47505"/>
              <a:gd name="adj2" fmla="val 98306"/>
            </a:avLst>
          </a:prstGeom>
          <a:solidFill>
            <a:srgbClr val="7030A0"/>
          </a:solidFill>
          <a:ln w="9525">
            <a:solidFill>
              <a:schemeClr val="bg1"/>
            </a:solidFill>
            <a:round/>
            <a:headEnd/>
            <a:tailEnd/>
          </a:ln>
          <a:effectLst>
            <a:prstShdw prst="shdw13" dist="157090" dir="15357825">
              <a:srgbClr val="FF3300">
                <a:alpha val="50000"/>
              </a:srgbClr>
            </a:prstShdw>
          </a:effectLst>
        </p:spPr>
        <p:txBody>
          <a:bodyPr/>
          <a:lstStyle/>
          <a:p>
            <a:pPr lvl="0">
              <a:buClrTx/>
            </a:pPr>
            <a:r>
              <a:rPr kumimoji="0" lang="vi-V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Có 2 cách giải bài </a:t>
            </a:r>
            <a:r>
              <a:rPr kumimoji="0" lang="vi-VN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toán</a:t>
            </a:r>
            <a:r>
              <a:rPr kumimoji="0" lang="vi-V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vi-VN" altLang="en-US" sz="4000" b="1" kern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 liên quan đến quan hệ </a:t>
            </a:r>
            <a:r>
              <a:rPr lang="vi-VN" altLang="en-US" sz="4000" b="1" kern="12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vi-VN" altLang="en-US" sz="4000" b="1" kern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4000" b="1" kern="12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vi-VN" altLang="en-US" sz="4000" b="1" kern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vi-V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vi-V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Cách 1: Rút về đơn vị.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vi-V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Cách 2: Tìm tỉ số.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C2BCA601-E5DA-4CCE-A319-D394A0127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733800"/>
            <a:ext cx="2055780" cy="2895600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pic>
        <p:nvPicPr>
          <p:cNvPr id="4" name="Picture 2" descr="Image result for student cartoon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015326"/>
            <a:ext cx="4486442" cy="1614074"/>
          </a:xfrm>
          <a:prstGeom prst="rect">
            <a:avLst/>
          </a:prstGeom>
          <a:solidFill>
            <a:srgbClr val="FFFF00"/>
          </a:solidFill>
          <a:ln>
            <a:noFill/>
          </a:ln>
        </p:spPr>
      </p:pic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57150">
            <a:pattFill prst="sphere">
              <a:fgClr>
                <a:srgbClr val="0000FF"/>
              </a:fgClr>
              <a:bgClr>
                <a:srgbClr val="FF0000"/>
              </a:bgClr>
            </a:patt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vi-V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75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"/>
          <p:cNvSpPr txBox="1"/>
          <p:nvPr/>
        </p:nvSpPr>
        <p:spPr>
          <a:xfrm>
            <a:off x="546101" y="341730"/>
            <a:ext cx="835276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/>
                <a:cs typeface="Times New Roman"/>
                <a:sym typeface="Times New Roman"/>
              </a:rPr>
              <a:t>Nêu</a:t>
            </a:r>
            <a:r>
              <a:rPr lang="en-US" sz="3200" b="1" dirty="0">
                <a:solidFill>
                  <a:srgbClr val="0000FF"/>
                </a:solidFill>
                <a:latin typeface="Times New Roman"/>
                <a:cs typeface="Times New Roman"/>
                <a:sym typeface="Times New Roman"/>
              </a:rPr>
              <a:t> các bước giải của từng cách: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633A9C42-B962-446B-B228-CD912A5FD84E}"/>
              </a:ext>
            </a:extLst>
          </p:cNvPr>
          <p:cNvSpPr txBox="1"/>
          <p:nvPr/>
        </p:nvSpPr>
        <p:spPr>
          <a:xfrm>
            <a:off x="738622" y="1623646"/>
            <a:ext cx="8092615" cy="2657138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pt-BR" sz="3200" b="1" u="sng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Cách 1: Phương pháp rút về đơn vị</a:t>
            </a:r>
          </a:p>
          <a:p>
            <a:pPr indent="269875" algn="just">
              <a:lnSpc>
                <a:spcPts val="2200"/>
              </a:lnSpc>
            </a:pPr>
            <a:endParaRPr lang="vi-VN" sz="3200" u="sng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269875" algn="just">
              <a:lnSpc>
                <a:spcPts val="2200"/>
              </a:lnSpc>
            </a:pPr>
            <a:r>
              <a:rPr lang="pt-BR" sz="3200" b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 1: </a:t>
            </a:r>
            <a:r>
              <a:rPr lang="pt-BR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Tìm giá trị một phần (thực hiện phép </a:t>
            </a:r>
          </a:p>
          <a:p>
            <a:pPr indent="269875" algn="just">
              <a:lnSpc>
                <a:spcPts val="2200"/>
              </a:lnSpc>
            </a:pPr>
            <a:endParaRPr lang="pt-BR" sz="3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269875" algn="just">
              <a:lnSpc>
                <a:spcPts val="2200"/>
              </a:lnSpc>
            </a:pPr>
            <a:r>
              <a:rPr lang="pt-BR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 chia)</a:t>
            </a:r>
          </a:p>
          <a:p>
            <a:pPr indent="269875" algn="just">
              <a:lnSpc>
                <a:spcPts val="2200"/>
              </a:lnSpc>
            </a:pPr>
            <a:endParaRPr lang="vi-VN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269875" algn="just">
              <a:lnSpc>
                <a:spcPts val="2200"/>
              </a:lnSpc>
            </a:pPr>
            <a:r>
              <a:rPr lang="pt-BR" sz="3200" b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 2: </a:t>
            </a:r>
            <a:r>
              <a:rPr lang="pt-BR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Tìm giá trị nhiều phần (thực hiện </a:t>
            </a:r>
          </a:p>
          <a:p>
            <a:pPr indent="269875" algn="just">
              <a:lnSpc>
                <a:spcPts val="2200"/>
              </a:lnSpc>
            </a:pPr>
            <a:endParaRPr lang="pt-BR" sz="3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269875" algn="just">
              <a:lnSpc>
                <a:spcPts val="2200"/>
              </a:lnSpc>
            </a:pPr>
            <a:r>
              <a:rPr lang="pt-BR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phép tính nhân)</a:t>
            </a:r>
            <a:endParaRPr lang="vi-VN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97B72100-6FC6-49DA-A34B-132D80F74E6A}"/>
              </a:ext>
            </a:extLst>
          </p:cNvPr>
          <p:cNvSpPr txBox="1"/>
          <p:nvPr/>
        </p:nvSpPr>
        <p:spPr>
          <a:xfrm>
            <a:off x="905772" y="4939008"/>
            <a:ext cx="8092615" cy="1528624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pt-BR" sz="3200" b="1" u="sng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Cách 2: Phương pháp tìm tỉ số</a:t>
            </a:r>
          </a:p>
          <a:p>
            <a:pPr indent="269875" algn="just">
              <a:lnSpc>
                <a:spcPts val="2200"/>
              </a:lnSpc>
            </a:pPr>
            <a:endParaRPr lang="vi-VN" sz="3200" u="sng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269875" algn="just">
              <a:lnSpc>
                <a:spcPts val="2200"/>
              </a:lnSpc>
            </a:pPr>
            <a:r>
              <a:rPr lang="pt-BR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Đại lượng này gấp lên bao nhiêu lần thì đại </a:t>
            </a:r>
          </a:p>
          <a:p>
            <a:pPr indent="269875" algn="just">
              <a:lnSpc>
                <a:spcPts val="2200"/>
              </a:lnSpc>
            </a:pPr>
            <a:endParaRPr lang="pt-BR" sz="3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269875" algn="just">
              <a:lnSpc>
                <a:spcPts val="2200"/>
              </a:lnSpc>
            </a:pPr>
            <a:r>
              <a:rPr lang="pt-BR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lượng kia gấp lên bấy nhiêu lần</a:t>
            </a:r>
            <a:endParaRPr lang="vi-VN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4" name="Picture 4" descr="WhitecornerFlower">
            <a:extLst>
              <a:ext uri="{FF2B5EF4-FFF2-40B4-BE49-F238E27FC236}">
                <a16:creationId xmlns:a16="http://schemas.microsoft.com/office/drawing/2014/main" id="{66BC8D20-F6F8-425F-AFCA-D19616A38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4864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9">
            <a:extLst>
              <a:ext uri="{FF2B5EF4-FFF2-40B4-BE49-F238E27FC236}">
                <a16:creationId xmlns:a16="http://schemas.microsoft.com/office/drawing/2014/main" id="{740B0D81-A1F3-4CB2-BC6E-96B8EF624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25400"/>
            <a:ext cx="682625" cy="248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F4D71"/>
                  </a:outerShdw>
                </a:effectLst>
              </a14:hiddenEffects>
            </a:ext>
          </a:extLst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id="{ED3CBED2-2608-4E89-A125-EBAAB03C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975" y="63500"/>
            <a:ext cx="682625" cy="248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F4D71"/>
                  </a:outerShdw>
                </a:effectLst>
              </a14:hiddenEffects>
            </a:ext>
          </a:extLst>
        </p:spPr>
      </p:pic>
      <p:pic>
        <p:nvPicPr>
          <p:cNvPr id="17" name="Google Shape;96;p2" descr="WhitecornerFlower">
            <a:extLst>
              <a:ext uri="{FF2B5EF4-FFF2-40B4-BE49-F238E27FC236}">
                <a16:creationId xmlns:a16="http://schemas.microsoft.com/office/drawing/2014/main" id="{CBB28EC7-C4E5-4294-A2AF-49B221D5393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56388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614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4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bi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1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WordArt 5"/>
          <p:cNvSpPr>
            <a:spLocks noChangeArrowheads="1" noChangeShapeType="1" noTextEdit="1"/>
          </p:cNvSpPr>
          <p:nvPr/>
        </p:nvSpPr>
        <p:spPr bwMode="auto">
          <a:xfrm>
            <a:off x="1676400" y="1137060"/>
            <a:ext cx="5983288" cy="22860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0" cap="none" spc="0" normalizeH="0" baseline="0" noProof="0" dirty="0">
                <a:ln w="9525">
                  <a:round/>
                  <a:headEnd/>
                  <a:tailEnd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HOẠT ĐỘNG THỰC HÀNH</a:t>
            </a:r>
          </a:p>
        </p:txBody>
      </p:sp>
      <p:grpSp>
        <p:nvGrpSpPr>
          <p:cNvPr id="64516" name="Group 18"/>
          <p:cNvGrpSpPr>
            <a:grpSpLocks/>
          </p:cNvGrpSpPr>
          <p:nvPr/>
        </p:nvGrpSpPr>
        <p:grpSpPr bwMode="auto">
          <a:xfrm rot="-1210856">
            <a:off x="2792413" y="2989263"/>
            <a:ext cx="4219575" cy="1620837"/>
            <a:chOff x="5225" y="9335"/>
            <a:chExt cx="2520" cy="1750"/>
          </a:xfrm>
        </p:grpSpPr>
        <p:sp>
          <p:nvSpPr>
            <p:cNvPr id="64517" name="AutoShape 27" descr="2"/>
            <p:cNvSpPr>
              <a:spLocks noChangeArrowheads="1"/>
            </p:cNvSpPr>
            <p:nvPr/>
          </p:nvSpPr>
          <p:spPr bwMode="auto">
            <a:xfrm>
              <a:off x="5225" y="10186"/>
              <a:ext cx="2520" cy="899"/>
            </a:xfrm>
            <a:prstGeom prst="wave">
              <a:avLst>
                <a:gd name="adj1" fmla="val 20644"/>
                <a:gd name="adj2" fmla="val 0"/>
              </a:avLst>
            </a:prstGeom>
            <a:blipFill dpi="0" rotWithShape="0">
              <a:blip r:embed="rId3"/>
              <a:srcRect/>
              <a:stretch>
                <a:fillRect/>
              </a:stretch>
            </a:blipFill>
            <a:ln>
              <a:noFill/>
            </a:ln>
            <a:effectLst>
              <a:outerShdw dist="107763" dir="2700000" algn="ctr" rotWithShape="0">
                <a:srgbClr val="C0C0C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28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endParaRPr>
            </a:p>
          </p:txBody>
        </p:sp>
        <p:pic>
          <p:nvPicPr>
            <p:cNvPr id="64518" name="Picture 26" descr="cosmo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2" y="9335"/>
              <a:ext cx="1080" cy="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19" name="Picture 25" descr="BOOK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4" y="10122"/>
              <a:ext cx="126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20" name="Picture 24" descr="BOOK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2" y="9848"/>
              <a:ext cx="1635" cy="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21" name="Picture 23" descr="QUILLPE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5" y="9336"/>
              <a:ext cx="702" cy="1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22" name="Text Box 22"/>
            <p:cNvSpPr txBox="1">
              <a:spLocks noChangeArrowheads="1"/>
            </p:cNvSpPr>
            <p:nvPr/>
          </p:nvSpPr>
          <p:spPr bwMode="auto">
            <a:xfrm>
              <a:off x="5867" y="9897"/>
              <a:ext cx="90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912813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defTabSz="912813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defTabSz="912813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defTabSz="912813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defTabSz="912813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r" defTabSz="9128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vi-VN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nBangkok"/>
                  <a:ea typeface="+mn-ea"/>
                  <a:cs typeface="Times New Roman" pitchFamily="18" charset="0"/>
                </a:rPr>
                <a:t> </a:t>
              </a:r>
              <a:endParaRPr kumimoji="0" lang="en-US" altLang="vi-VN" sz="4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64523" name="Text Box 21"/>
            <p:cNvSpPr txBox="1">
              <a:spLocks noChangeArrowheads="1"/>
            </p:cNvSpPr>
            <p:nvPr/>
          </p:nvSpPr>
          <p:spPr bwMode="auto">
            <a:xfrm>
              <a:off x="6665" y="9863"/>
              <a:ext cx="577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912813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defTabSz="912813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defTabSz="912813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defTabSz="912813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defTabSz="912813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28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altLang="vi-VN" sz="4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4524" name="WordArt 20"/>
            <p:cNvSpPr>
              <a:spLocks noChangeArrowheads="1" noChangeShapeType="1" noTextEdit="1"/>
            </p:cNvSpPr>
            <p:nvPr/>
          </p:nvSpPr>
          <p:spPr bwMode="auto">
            <a:xfrm rot="1334491">
              <a:off x="6130" y="10696"/>
              <a:ext cx="600" cy="125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9282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Nbritannic"/>
                  <a:ea typeface="+mn-ea"/>
                  <a:cs typeface="Arial" pitchFamily="34" charset="0"/>
                </a:rPr>
                <a:t>NÀM </a:t>
              </a:r>
            </a:p>
          </p:txBody>
        </p:sp>
        <p:sp>
          <p:nvSpPr>
            <p:cNvPr id="64525" name="Text Box 19"/>
            <p:cNvSpPr txBox="1">
              <a:spLocks noChangeArrowheads="1"/>
            </p:cNvSpPr>
            <p:nvPr/>
          </p:nvSpPr>
          <p:spPr bwMode="auto">
            <a:xfrm>
              <a:off x="6623" y="10049"/>
              <a:ext cx="72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912813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defTabSz="912813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defTabSz="912813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defTabSz="912813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defTabSz="912813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28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altLang="vi-VN" sz="4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4" name="Rectangle 3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57150">
            <a:pattFill prst="sphere">
              <a:fgClr>
                <a:srgbClr val="0000FF"/>
              </a:fgClr>
              <a:bgClr>
                <a:srgbClr val="FF0000"/>
              </a:bgClr>
            </a:patt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vi-V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15" name="Picture 5" descr="blumen-pflanzen042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294" y="3606765"/>
            <a:ext cx="2796536" cy="232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343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81000" y="1676400"/>
            <a:ext cx="3886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1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Tóm</a:t>
            </a:r>
            <a:r>
              <a:rPr kumimoji="0" lang="en-US" altLang="en-US" sz="36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tắt</a:t>
            </a:r>
            <a:r>
              <a:rPr kumimoji="0" lang="en-US" alt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5m: 800 000 đồng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7m: …đồng?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143001" y="3886200"/>
            <a:ext cx="6019799" cy="59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Số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tiền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mua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1 m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vải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     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69198" y="533400"/>
            <a:ext cx="7908002" cy="106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Bài 1</a:t>
            </a:r>
            <a:r>
              <a:rPr kumimoji="0" lang="en-US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: </a:t>
            </a:r>
            <a:r>
              <a: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Mua 5m </a:t>
            </a:r>
            <a:r>
              <a:rPr kumimoji="0" lang="en-US" altLang="en-US" sz="3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vải</a:t>
            </a:r>
            <a:r>
              <a: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 hết 80 000 đồng. </a:t>
            </a:r>
            <a:r>
              <a:rPr kumimoji="0" lang="en-US" altLang="en-US" sz="3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Hỏi</a:t>
            </a:r>
            <a:r>
              <a: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 </a:t>
            </a:r>
            <a:r>
              <a:rPr kumimoji="0" lang="en-US" altLang="en-US" sz="3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mua</a:t>
            </a:r>
            <a:r>
              <a: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 7m </a:t>
            </a:r>
            <a:r>
              <a:rPr kumimoji="0" lang="en-US" altLang="en-US" sz="3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vải</a:t>
            </a:r>
            <a:r>
              <a: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 </a:t>
            </a:r>
            <a:r>
              <a:rPr kumimoji="0" lang="en-US" altLang="en-US" sz="3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loại</a:t>
            </a:r>
            <a:r>
              <a: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 </a:t>
            </a:r>
            <a:r>
              <a:rPr kumimoji="0" lang="en-US" altLang="en-US" sz="3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đó</a:t>
            </a:r>
            <a:r>
              <a: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 </a:t>
            </a:r>
            <a:r>
              <a:rPr kumimoji="0" lang="en-US" altLang="en-US" sz="3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hết</a:t>
            </a:r>
            <a:r>
              <a: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 </a:t>
            </a:r>
            <a:r>
              <a:rPr kumimoji="0" lang="en-US" altLang="en-US" sz="3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bao</a:t>
            </a:r>
            <a:r>
              <a: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 </a:t>
            </a:r>
            <a:r>
              <a:rPr kumimoji="0" lang="en-US" altLang="en-US" sz="3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nhiêu</a:t>
            </a:r>
            <a:r>
              <a: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 </a:t>
            </a:r>
            <a:r>
              <a:rPr kumimoji="0" lang="en-US" altLang="en-US" sz="3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tiền</a:t>
            </a:r>
            <a:r>
              <a: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14600" y="1066800"/>
            <a:ext cx="5334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422400" y="4930139"/>
            <a:ext cx="769619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Số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tiền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mua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7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mét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vải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loại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đó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hết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: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505200" y="3261360"/>
            <a:ext cx="3657600" cy="85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sng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Bài giải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571999" y="1066800"/>
            <a:ext cx="2362201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43000" y="1600200"/>
            <a:ext cx="6019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4" descr="WhitecornerFl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-11113"/>
            <a:ext cx="1371600" cy="137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 descr="WhitecornerFlow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4" descr="WhitecornerFlow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388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5" descr="WhitecornerFlow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4864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2246952" y="4371816"/>
            <a:ext cx="5511800" cy="644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800 000 : 5 = 16 000 (đồng)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3391467" y="6046950"/>
            <a:ext cx="4723263" cy="51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sng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Đáp</a:t>
            </a:r>
            <a:r>
              <a:rPr kumimoji="0" lang="en-US" alt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số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: 112 000 đồng.</a:t>
            </a: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1229436" y="5465602"/>
            <a:ext cx="7696199" cy="574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16 000 x 7 = 112 000 (đồng)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             </a:t>
            </a:r>
            <a:endParaRPr kumimoji="0" lang="en-US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3886200"/>
            <a:ext cx="9906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90600" y="3886200"/>
            <a:ext cx="0" cy="29718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" tmFilter="0, 0; 0.125,0.2665; 0.25,0.4; 0.375,0.465; 0.5,0.5;  0.625,0.535; 0.75,0.6; 0.875,0.7335; 1,1">
                                          <p:stCondLst>
                                            <p:cond delay="49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62" decel="50000">
                                          <p:stCondLst>
                                            <p:cond delay="25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62" decel="50000">
                                          <p:stCondLst>
                                            <p:cond delay="62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33500" y="2040193"/>
            <a:ext cx="647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Khi dại lượng này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gấp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lên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bao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nhiêu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lần thì đại lượng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tương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ứng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cũng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gấp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lên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bấy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nhiêu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lần.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"/>
          <p:cNvSpPr txBox="1">
            <a:spLocks noGrp="1"/>
          </p:cNvSpPr>
          <p:nvPr>
            <p:ph type="body" idx="1"/>
          </p:nvPr>
        </p:nvSpPr>
        <p:spPr>
          <a:xfrm>
            <a:off x="1938337" y="1911350"/>
            <a:ext cx="6659562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/>
          </a:p>
        </p:txBody>
      </p:sp>
      <p:sp>
        <p:nvSpPr>
          <p:cNvPr id="218" name="Google Shape;218;p11"/>
          <p:cNvSpPr txBox="1"/>
          <p:nvPr/>
        </p:nvSpPr>
        <p:spPr>
          <a:xfrm>
            <a:off x="1430337" y="133350"/>
            <a:ext cx="6799262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Toán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n-US" sz="3200" b="1" i="0" u="none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Ôn</a:t>
            </a:r>
            <a:r>
              <a:rPr lang="en-US" sz="3200" b="1" i="0" u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tập và bổ sung về giải </a:t>
            </a:r>
            <a:r>
              <a:rPr lang="en-US" sz="3200" b="1" i="0" u="none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toán</a:t>
            </a:r>
            <a:endParaRPr sz="3200" dirty="0"/>
          </a:p>
        </p:txBody>
      </p:sp>
      <p:sp>
        <p:nvSpPr>
          <p:cNvPr id="219" name="Google Shape;219;p11"/>
          <p:cNvSpPr txBox="1"/>
          <p:nvPr/>
        </p:nvSpPr>
        <p:spPr>
          <a:xfrm>
            <a:off x="546101" y="1518345"/>
            <a:ext cx="835276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3200" b="0" i="0" u="none" dirty="0">
                <a:solidFill>
                  <a:schemeClr val="dk1"/>
                </a:solidFill>
                <a:sym typeface="Arial"/>
              </a:rPr>
              <a:t>  </a:t>
            </a:r>
            <a:r>
              <a:rPr lang="en-US" sz="3200" b="1" i="0" u="non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 mấy cách để giải bài </a:t>
            </a:r>
            <a:r>
              <a:rPr lang="en-US" sz="3200" b="1" i="0" u="none" dirty="0" err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toán</a:t>
            </a:r>
            <a:r>
              <a:rPr lang="en-US" sz="3200" b="1" i="0" u="non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có </a:t>
            </a:r>
            <a:r>
              <a:rPr lang="en-US" sz="3200" b="1" i="0" u="none" dirty="0" err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liên</a:t>
            </a:r>
            <a:r>
              <a:rPr lang="en-US" sz="3200" b="1" i="0" u="non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 i="0" u="none" dirty="0" err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</a:t>
            </a:r>
            <a:r>
              <a:rPr lang="en-US" sz="3200" b="1" i="0" u="non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đến </a:t>
            </a:r>
            <a:r>
              <a:rPr lang="en-US" sz="3200" b="1" i="0" u="none" dirty="0" err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</a:t>
            </a:r>
            <a:r>
              <a:rPr lang="en-US" sz="3200" b="1" i="0" u="non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hệ </a:t>
            </a:r>
            <a:r>
              <a:rPr lang="en-US" sz="3200" b="1" i="0" u="none" dirty="0" err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tỉ</a:t>
            </a:r>
            <a:r>
              <a:rPr lang="en-US" sz="3200" b="1" i="0" u="non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 i="0" u="none" dirty="0" err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lệ</a:t>
            </a:r>
            <a:r>
              <a:rPr lang="en-US" sz="3200" b="1" i="0" u="non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3200" dirty="0"/>
          </a:p>
        </p:txBody>
      </p:sp>
      <p:sp>
        <p:nvSpPr>
          <p:cNvPr id="221" name="Google Shape;221;p11"/>
          <p:cNvSpPr txBox="1"/>
          <p:nvPr/>
        </p:nvSpPr>
        <p:spPr>
          <a:xfrm>
            <a:off x="2160921" y="3770035"/>
            <a:ext cx="4562117" cy="2954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CC"/>
              </a:buClr>
              <a:buSzPts val="3000"/>
              <a:buFont typeface="Times New Roman"/>
              <a:buNone/>
            </a:pPr>
            <a:endParaRPr lang="en-US" sz="3000" b="1" i="0" u="none" dirty="0">
              <a:solidFill>
                <a:srgbClr val="FF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CC"/>
              </a:buClr>
              <a:buSzPts val="3000"/>
              <a:buFont typeface="Times New Roman"/>
              <a:buNone/>
            </a:pPr>
            <a:r>
              <a:rPr lang="en-US" sz="3000" b="1" i="0" u="none" dirty="0">
                <a:solidFill>
                  <a:srgbClr val="FF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 2 cách giải:</a:t>
            </a:r>
            <a:endParaRPr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CC"/>
              </a:buClr>
              <a:buSzPts val="3000"/>
              <a:buFont typeface="Times New Roman"/>
              <a:buNone/>
            </a:pPr>
            <a:r>
              <a:rPr lang="en-US" sz="3000" b="1" i="0" u="none" dirty="0">
                <a:solidFill>
                  <a:srgbClr val="FF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Cách 1: Rút về </a:t>
            </a:r>
            <a:r>
              <a:rPr lang="en-US" sz="3000" b="1" i="0" u="none" dirty="0" err="1">
                <a:solidFill>
                  <a:srgbClr val="FF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đơn</a:t>
            </a:r>
            <a:r>
              <a:rPr lang="en-US" sz="3000" b="1" i="0" u="none" dirty="0">
                <a:solidFill>
                  <a:srgbClr val="FF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vị</a:t>
            </a:r>
            <a:endParaRPr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CC"/>
              </a:buClr>
              <a:buSzPts val="3000"/>
              <a:buFont typeface="Times New Roman"/>
              <a:buNone/>
            </a:pPr>
            <a:r>
              <a:rPr lang="en-US" sz="3000" b="1" i="0" u="none" dirty="0">
                <a:solidFill>
                  <a:srgbClr val="FF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US" sz="3600" b="1" i="0" u="none" dirty="0">
                <a:solidFill>
                  <a:srgbClr val="FF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Cách</a:t>
            </a:r>
            <a:r>
              <a:rPr lang="en-US" sz="3000" b="1" i="0" u="none" dirty="0">
                <a:solidFill>
                  <a:srgbClr val="FF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2: Tìm </a:t>
            </a:r>
            <a:r>
              <a:rPr lang="en-US" sz="3000" b="1" i="0" u="none" dirty="0" err="1">
                <a:solidFill>
                  <a:srgbClr val="FF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tỉ</a:t>
            </a:r>
            <a:r>
              <a:rPr lang="en-US" sz="3000" b="1" i="0" u="none" dirty="0">
                <a:solidFill>
                  <a:srgbClr val="FF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số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1" i="0" u="none" dirty="0">
              <a:solidFill>
                <a:srgbClr val="A500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None/>
            </a:pPr>
            <a:r>
              <a:rPr lang="en-US" sz="30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bi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747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WordArt 5"/>
          <p:cNvSpPr>
            <a:spLocks noChangeArrowheads="1" noChangeShapeType="1" noTextEdit="1"/>
          </p:cNvSpPr>
          <p:nvPr/>
        </p:nvSpPr>
        <p:spPr bwMode="auto">
          <a:xfrm>
            <a:off x="1447800" y="761999"/>
            <a:ext cx="7315200" cy="274674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0" cap="none" spc="0" normalizeH="0" baseline="0" noProof="0" dirty="0">
                <a:ln w="9525">
                  <a:round/>
                  <a:headEnd/>
                  <a:tailEnd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HOẠT ĐỘNG ỨNG DỤNG</a:t>
            </a:r>
            <a:endParaRPr kumimoji="0" lang="en-US" sz="3600" b="1" i="0" u="none" strike="noStrike" kern="10" cap="none" spc="0" normalizeH="0" baseline="0" noProof="0" dirty="0">
              <a:ln w="9525">
                <a:round/>
                <a:headEnd/>
                <a:tailEnd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 rot="20876853">
            <a:off x="2643177" y="3038894"/>
            <a:ext cx="5353803" cy="1998415"/>
            <a:chOff x="5225" y="9335"/>
            <a:chExt cx="2520" cy="1750"/>
          </a:xfrm>
        </p:grpSpPr>
        <p:sp>
          <p:nvSpPr>
            <p:cNvPr id="5" name="AutoShape 27" descr="2"/>
            <p:cNvSpPr>
              <a:spLocks noChangeArrowheads="1"/>
            </p:cNvSpPr>
            <p:nvPr/>
          </p:nvSpPr>
          <p:spPr bwMode="auto">
            <a:xfrm>
              <a:off x="5225" y="10186"/>
              <a:ext cx="2520" cy="899"/>
            </a:xfrm>
            <a:prstGeom prst="wave">
              <a:avLst>
                <a:gd name="adj1" fmla="val 20644"/>
                <a:gd name="adj2" fmla="val 0"/>
              </a:avLst>
            </a:prstGeom>
            <a:blipFill dpi="0" rotWithShape="0">
              <a:blip r:embed="rId3"/>
              <a:srcRect/>
              <a:stretch>
                <a:fillRect/>
              </a:stretch>
            </a:blipFill>
            <a:ln>
              <a:noFill/>
            </a:ln>
            <a:effectLst>
              <a:outerShdw dist="107763" dir="2700000" algn="ctr" rotWithShape="0">
                <a:srgbClr val="C0C0C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28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endParaRPr>
            </a:p>
          </p:txBody>
        </p:sp>
        <p:pic>
          <p:nvPicPr>
            <p:cNvPr id="6" name="Picture 26" descr="cosmo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2" y="9335"/>
              <a:ext cx="1080" cy="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5" descr="BOOK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4" y="10122"/>
              <a:ext cx="126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4" descr="BOOK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2" y="9848"/>
              <a:ext cx="1635" cy="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3" descr="QUILLPE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5" y="9336"/>
              <a:ext cx="702" cy="1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22"/>
            <p:cNvSpPr txBox="1">
              <a:spLocks noChangeArrowheads="1"/>
            </p:cNvSpPr>
            <p:nvPr/>
          </p:nvSpPr>
          <p:spPr bwMode="auto">
            <a:xfrm>
              <a:off x="5867" y="9897"/>
              <a:ext cx="90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r" defTabSz="9128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vi-VN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nBangkok"/>
                  <a:ea typeface="+mn-ea"/>
                  <a:cs typeface="Times New Roman" pitchFamily="18" charset="0"/>
                </a:rPr>
                <a:t> </a:t>
              </a:r>
              <a:endParaRPr kumimoji="0" lang="en-US" altLang="vi-VN" sz="4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11" name="Text Box 21"/>
            <p:cNvSpPr txBox="1">
              <a:spLocks noChangeArrowheads="1"/>
            </p:cNvSpPr>
            <p:nvPr/>
          </p:nvSpPr>
          <p:spPr bwMode="auto">
            <a:xfrm>
              <a:off x="6665" y="9863"/>
              <a:ext cx="577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28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altLang="vi-VN" sz="4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" name="WordArt 20"/>
            <p:cNvSpPr>
              <a:spLocks noChangeArrowheads="1" noChangeShapeType="1" noTextEdit="1"/>
            </p:cNvSpPr>
            <p:nvPr/>
          </p:nvSpPr>
          <p:spPr bwMode="auto">
            <a:xfrm rot="1334491">
              <a:off x="6130" y="10696"/>
              <a:ext cx="600" cy="125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9282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Nbritannic"/>
                  <a:ea typeface="+mn-ea"/>
                  <a:cs typeface="+mn-cs"/>
                </a:rPr>
                <a:t>NÀM </a:t>
              </a:r>
            </a:p>
          </p:txBody>
        </p:sp>
        <p:sp>
          <p:nvSpPr>
            <p:cNvPr id="13" name="Text Box 19"/>
            <p:cNvSpPr txBox="1">
              <a:spLocks noChangeArrowheads="1"/>
            </p:cNvSpPr>
            <p:nvPr/>
          </p:nvSpPr>
          <p:spPr bwMode="auto">
            <a:xfrm>
              <a:off x="6623" y="10049"/>
              <a:ext cx="72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28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altLang="vi-VN" sz="4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3009900" y="4133802"/>
            <a:ext cx="4191000" cy="2128838"/>
          </a:xfrm>
          <a:prstGeom prst="star32">
            <a:avLst>
              <a:gd name="adj" fmla="val 11069"/>
            </a:avLst>
          </a:prstGeom>
          <a:solidFill>
            <a:srgbClr val="33CC33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1431" tIns="45716" rIns="91431" bIns="45716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ctangle 3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57150">
            <a:pattFill prst="sphere">
              <a:fgClr>
                <a:srgbClr val="0000FF"/>
              </a:fgClr>
              <a:bgClr>
                <a:srgbClr val="FF0000"/>
              </a:bgClr>
            </a:patt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vi-V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6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5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7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770" decel="100000"/>
                                        <p:tgtEl>
                                          <p:spTgt spid="1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4" dur="77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6" dur="77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2846387" y="395287"/>
            <a:ext cx="4038600" cy="1524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400" b="0" i="1" u="none" strike="noStrike" kern="0" cap="none" spc="0" normalizeH="0" baseline="0" noProof="0" dirty="0">
                <a:ln w="9525" cap="flat" cmpd="sng">
                  <a:solidFill>
                    <a:srgbClr val="008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Arial"/>
                <a:sym typeface="Arial"/>
              </a:rPr>
              <a:t> </a:t>
            </a:r>
          </a:p>
        </p:txBody>
      </p:sp>
      <p:pic>
        <p:nvPicPr>
          <p:cNvPr id="96" name="Google Shape;96;p2" descr="WhitecornerFlow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388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 descr="WhitecornerFlow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7000" y="5486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00" y="25400"/>
            <a:ext cx="682625" cy="2481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5975" y="63500"/>
            <a:ext cx="682625" cy="248126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86200783-5972-4BE9-9CB1-E6AEF3549FB5}"/>
              </a:ext>
            </a:extLst>
          </p:cNvPr>
          <p:cNvSpPr txBox="1"/>
          <p:nvPr/>
        </p:nvSpPr>
        <p:spPr>
          <a:xfrm>
            <a:off x="1297858" y="563867"/>
            <a:ext cx="695140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 Nêu các bước giải bài toán </a:t>
            </a:r>
            <a:r>
              <a:rPr kumimoji="0" lang="en-US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Tìm</a:t>
            </a:r>
            <a:r>
              <a:rPr kumimoji="0" lang="en-US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hai</a:t>
            </a:r>
            <a:r>
              <a:rPr kumimoji="0" lang="en-US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sô</a:t>
            </a:r>
            <a:r>
              <a:rPr kumimoji="0" lang="en-US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́ </a:t>
            </a:r>
            <a:r>
              <a:rPr kumimoji="0" lang="en-US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khi</a:t>
            </a:r>
            <a:r>
              <a:rPr kumimoji="0" lang="en-US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biết</a:t>
            </a:r>
            <a:r>
              <a:rPr kumimoji="0" lang="en-US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200" b="1" i="1" u="sng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tổng</a:t>
            </a:r>
            <a:r>
              <a:rPr kumimoji="0" lang="en-US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và </a:t>
            </a:r>
            <a:r>
              <a:rPr kumimoji="0" lang="en-US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ti</a:t>
            </a:r>
            <a:r>
              <a:rPr kumimoji="0" lang="en-US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̉ </a:t>
            </a:r>
            <a:r>
              <a:rPr kumimoji="0" lang="en-US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sô</a:t>
            </a:r>
            <a:r>
              <a:rPr kumimoji="0" lang="en-US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́ </a:t>
            </a:r>
            <a:r>
              <a:rPr kumimoji="0" lang="en-US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của</a:t>
            </a:r>
            <a:r>
              <a:rPr kumimoji="0" lang="en-US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chúng</a:t>
            </a:r>
            <a:r>
              <a:rPr lang="nl-NL" sz="32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?</a:t>
            </a:r>
            <a:endParaRPr lang="vi-VN" sz="3200" b="1" dirty="0">
              <a:solidFill>
                <a:srgbClr val="0070C0"/>
              </a:solidFill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8ABC2295-8383-4640-BF6F-D55371D6F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2592800"/>
            <a:ext cx="8915400" cy="378565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4000" b="1" i="1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Muốn</a:t>
            </a:r>
            <a:r>
              <a:rPr lang="en-US" altLang="en-US" sz="4000" b="1" i="1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 giải bài </a:t>
            </a:r>
            <a:r>
              <a:rPr lang="en-US" altLang="en-US" sz="4000" b="1" i="1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toán</a:t>
            </a:r>
            <a:r>
              <a:rPr lang="en-US" altLang="en-US" sz="4000" b="1" i="1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 về 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: </a:t>
            </a:r>
            <a:r>
              <a:rPr lang="en-US" altLang="en-US" sz="4000" b="1" i="1" kern="1200" dirty="0" err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Tìm</a:t>
            </a:r>
            <a:r>
              <a:rPr lang="en-US" altLang="en-US" sz="4000" b="1" i="1" kern="12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en-US" sz="4000" b="1" i="1" kern="1200" dirty="0" err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hai</a:t>
            </a:r>
            <a:r>
              <a:rPr lang="en-US" altLang="en-US" sz="4000" b="1" i="1" kern="12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en-US" sz="4000" b="1" i="1" kern="1200" dirty="0" err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sô</a:t>
            </a:r>
            <a:r>
              <a:rPr lang="en-US" altLang="en-US" sz="4000" b="1" i="1" kern="12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́ </a:t>
            </a:r>
            <a:r>
              <a:rPr lang="en-US" altLang="en-US" sz="4000" b="1" i="1" kern="1200" dirty="0" err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khi</a:t>
            </a:r>
            <a:r>
              <a:rPr lang="en-US" altLang="en-US" sz="4000" b="1" i="1" kern="12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en-US" sz="4000" b="1" i="1" kern="1200" dirty="0" err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biết</a:t>
            </a:r>
            <a:r>
              <a:rPr lang="en-US" altLang="en-US" sz="4000" b="1" i="1" kern="12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en-US" sz="4000" b="1" i="1" kern="1200" dirty="0" err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tổng</a:t>
            </a:r>
            <a:r>
              <a:rPr lang="en-US" altLang="en-US" sz="4000" b="1" i="1" kern="12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 và </a:t>
            </a:r>
            <a:r>
              <a:rPr lang="en-US" altLang="en-US" sz="4000" b="1" i="1" kern="1200" dirty="0" err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ti</a:t>
            </a:r>
            <a:r>
              <a:rPr lang="en-US" altLang="en-US" sz="4000" b="1" i="1" kern="12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̉ </a:t>
            </a:r>
            <a:r>
              <a:rPr lang="en-US" altLang="en-US" sz="4000" b="1" i="1" kern="1200" dirty="0" err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sô</a:t>
            </a:r>
            <a:r>
              <a:rPr lang="en-US" altLang="en-US" sz="4000" b="1" i="1" kern="12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́ </a:t>
            </a:r>
            <a:r>
              <a:rPr lang="en-US" altLang="en-US" sz="4000" b="1" i="1" kern="1200" dirty="0" err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của</a:t>
            </a:r>
            <a:r>
              <a:rPr lang="en-US" altLang="en-US" sz="4000" b="1" i="1" kern="12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en-US" sz="4000" b="1" i="1" kern="1200" dirty="0" err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chúng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, </a:t>
            </a:r>
            <a:r>
              <a:rPr lang="en-US" altLang="en-US" sz="4000" b="1" i="1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ta thực hiện: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Bước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 1: </a:t>
            </a: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Vẽ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sơ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đồ</a:t>
            </a:r>
            <a:endParaRPr lang="en-US" altLang="en-US" sz="4000" b="1" i="1" kern="1200" dirty="0">
              <a:solidFill>
                <a:srgbClr val="0000CC"/>
              </a:solidFill>
              <a:latin typeface="Times New Roman" panose="02020603050405020304" pitchFamily="18" charset="0"/>
              <a:ea typeface="+mn-ea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Bước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 2: </a:t>
            </a: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Tìm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tổng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sô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́ </a:t>
            </a: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phần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bằng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nhau</a:t>
            </a:r>
            <a:endParaRPr lang="en-US" altLang="en-US" sz="4000" b="1" i="1" kern="1200" dirty="0">
              <a:solidFill>
                <a:srgbClr val="0000CC"/>
              </a:solidFill>
              <a:latin typeface="Times New Roman" panose="02020603050405020304" pitchFamily="18" charset="0"/>
              <a:ea typeface="+mn-ea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Bước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 3: </a:t>
            </a: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Tìm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sô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́ </a:t>
            </a: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lớn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 , </a:t>
            </a: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sô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́ bé 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93760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an30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0"/>
            <a:ext cx="3881438" cy="313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WordArt 13"/>
          <p:cNvSpPr>
            <a:spLocks noChangeArrowheads="1" noChangeShapeType="1" noTextEdit="1"/>
          </p:cNvSpPr>
          <p:nvPr/>
        </p:nvSpPr>
        <p:spPr bwMode="auto">
          <a:xfrm>
            <a:off x="1905000" y="3138488"/>
            <a:ext cx="5410200" cy="9001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0" cap="none" spc="0" normalizeH="0" baseline="0" noProof="0">
                <a:ln w="12700">
                  <a:solidFill>
                    <a:srgbClr val="EAEAEA"/>
                  </a:solidFill>
                  <a:rou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Rung chuông vàng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884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81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481" decel="100000"/>
                                        <p:tgtEl>
                                          <p:spTgt spid="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4" dur="769" accel="100000" fill="hold">
                                          <p:stCondLst>
                                            <p:cond delay="48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5" dur="48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6" dur="769" accel="100000" fill="hold">
                                          <p:stCondLst>
                                            <p:cond delay="48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7" dur="48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8" dur="769" accel="100000" fill="hold">
                                          <p:stCondLst>
                                            <p:cond delay="48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khoi d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7398" y="2743200"/>
            <a:ext cx="84216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Câu</a:t>
            </a:r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1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Giá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quyển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vở 100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là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9000 đồng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Hỏi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bạn Lan cần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mua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quyển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vở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như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thế sẽ hết bao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nhiêu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tiền?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0174" y="4724400"/>
            <a:ext cx="3902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A. 500 000 đồng.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3548" y="5572298"/>
            <a:ext cx="3902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B. 900 000 đồng.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41174" y="4828970"/>
            <a:ext cx="3902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C. 45 000 đồng.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25934" y="5743370"/>
            <a:ext cx="3902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D. 50 000 đồng.</a:t>
            </a:r>
          </a:p>
        </p:txBody>
      </p:sp>
      <p:sp>
        <p:nvSpPr>
          <p:cNvPr id="9" name="Oval 8"/>
          <p:cNvSpPr/>
          <p:nvPr/>
        </p:nvSpPr>
        <p:spPr>
          <a:xfrm>
            <a:off x="5107122" y="4814776"/>
            <a:ext cx="660525" cy="6605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10" descr="an30"/>
          <p:cNvPicPr>
            <a:picLocks noChangeAspect="1" noChangeArrowheads="1" noCrop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76600" y="137577"/>
            <a:ext cx="2814638" cy="227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49"/>
          <p:cNvGrpSpPr/>
          <p:nvPr/>
        </p:nvGrpSpPr>
        <p:grpSpPr bwMode="auto">
          <a:xfrm>
            <a:off x="-152400" y="457200"/>
            <a:ext cx="3429000" cy="1905000"/>
            <a:chOff x="2455" y="1824"/>
            <a:chExt cx="1104" cy="1104"/>
          </a:xfrm>
        </p:grpSpPr>
        <p:sp>
          <p:nvSpPr>
            <p:cNvPr id="12" name="AutoShape 50"/>
            <p:cNvSpPr>
              <a:spLocks noChangeArrowheads="1"/>
            </p:cNvSpPr>
            <p:nvPr/>
          </p:nvSpPr>
          <p:spPr bwMode="auto">
            <a:xfrm>
              <a:off x="2455" y="1824"/>
              <a:ext cx="1104" cy="1104"/>
            </a:xfrm>
            <a:prstGeom prst="star32">
              <a:avLst>
                <a:gd name="adj" fmla="val 37500"/>
              </a:avLst>
            </a:prstGeom>
            <a:gradFill rotWithShape="1">
              <a:gsLst>
                <a:gs pos="0">
                  <a:srgbClr val="EC9EC5"/>
                </a:gs>
                <a:gs pos="100000">
                  <a:srgbClr val="CC0066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.VnHelvetInsH" panose="020B7200000000000000" pitchFamily="34" charset="0"/>
                <a:ea typeface="+mn-ea"/>
                <a:cs typeface="+mn-cs"/>
              </a:endParaRPr>
            </a:p>
          </p:txBody>
        </p:sp>
        <p:sp>
          <p:nvSpPr>
            <p:cNvPr id="13" name="WordArt 51"/>
            <p:cNvSpPr>
              <a:spLocks noChangeArrowheads="1" noChangeShapeType="1" noTextEdit="1"/>
            </p:cNvSpPr>
            <p:nvPr/>
          </p:nvSpPr>
          <p:spPr bwMode="auto">
            <a:xfrm>
              <a:off x="2671" y="2088"/>
              <a:ext cx="672" cy="5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0" cap="none" spc="0" normalizeH="0" baseline="0" noProof="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Hết giờ</a:t>
              </a:r>
            </a:p>
          </p:txBody>
        </p:sp>
      </p:grpSp>
      <p:sp>
        <p:nvSpPr>
          <p:cNvPr id="14" name="AutoShape 44"/>
          <p:cNvSpPr>
            <a:spLocks noChangeArrowheads="1"/>
          </p:cNvSpPr>
          <p:nvPr/>
        </p:nvSpPr>
        <p:spPr bwMode="auto">
          <a:xfrm>
            <a:off x="6738552" y="680348"/>
            <a:ext cx="1143000" cy="914400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FFFF"/>
              </a:gs>
              <a:gs pos="100000">
                <a:srgbClr val="7B77C7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</a:t>
            </a:r>
          </a:p>
        </p:txBody>
      </p:sp>
      <p:sp>
        <p:nvSpPr>
          <p:cNvPr id="15" name="AutoShape 45"/>
          <p:cNvSpPr>
            <a:spLocks noChangeArrowheads="1"/>
          </p:cNvSpPr>
          <p:nvPr/>
        </p:nvSpPr>
        <p:spPr bwMode="auto">
          <a:xfrm>
            <a:off x="6730224" y="687726"/>
            <a:ext cx="1143000" cy="914400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FFFF"/>
              </a:gs>
              <a:gs pos="100000">
                <a:srgbClr val="89B593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16" name="AutoShape 46"/>
          <p:cNvSpPr>
            <a:spLocks noChangeArrowheads="1"/>
          </p:cNvSpPr>
          <p:nvPr/>
        </p:nvSpPr>
        <p:spPr bwMode="auto">
          <a:xfrm>
            <a:off x="6709325" y="678110"/>
            <a:ext cx="1143000" cy="914400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FFFF"/>
              </a:gs>
              <a:gs pos="100000">
                <a:srgbClr val="FC4254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17" name="AutoShape 47"/>
          <p:cNvSpPr>
            <a:spLocks noChangeArrowheads="1"/>
          </p:cNvSpPr>
          <p:nvPr/>
        </p:nvSpPr>
        <p:spPr bwMode="auto">
          <a:xfrm>
            <a:off x="6709325" y="678028"/>
            <a:ext cx="1143000" cy="914400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FFFF"/>
              </a:gs>
              <a:gs pos="100000">
                <a:srgbClr val="FC4254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18" name="AutoShape 48"/>
          <p:cNvSpPr>
            <a:spLocks noChangeArrowheads="1"/>
          </p:cNvSpPr>
          <p:nvPr/>
        </p:nvSpPr>
        <p:spPr bwMode="auto">
          <a:xfrm>
            <a:off x="6730224" y="692945"/>
            <a:ext cx="1143000" cy="914400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FFFF"/>
              </a:gs>
              <a:gs pos="100000">
                <a:srgbClr val="FC4254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</a:t>
            </a:r>
          </a:p>
        </p:txBody>
      </p:sp>
      <p:sp>
        <p:nvSpPr>
          <p:cNvPr id="19" name="AutoShape 49"/>
          <p:cNvSpPr>
            <a:spLocks noChangeArrowheads="1"/>
          </p:cNvSpPr>
          <p:nvPr/>
        </p:nvSpPr>
        <p:spPr bwMode="auto">
          <a:xfrm>
            <a:off x="6718720" y="680348"/>
            <a:ext cx="1143000" cy="914400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FFFF"/>
              </a:gs>
              <a:gs pos="100000">
                <a:srgbClr val="FC4254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</a:t>
            </a:r>
          </a:p>
        </p:txBody>
      </p:sp>
      <p:sp>
        <p:nvSpPr>
          <p:cNvPr id="20" name="AutoShape 50"/>
          <p:cNvSpPr>
            <a:spLocks noChangeArrowheads="1"/>
          </p:cNvSpPr>
          <p:nvPr/>
        </p:nvSpPr>
        <p:spPr bwMode="auto">
          <a:xfrm>
            <a:off x="6709325" y="662563"/>
            <a:ext cx="1143000" cy="914400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FFFF"/>
              </a:gs>
              <a:gs pos="100000">
                <a:srgbClr val="FC4254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6</a:t>
            </a:r>
          </a:p>
        </p:txBody>
      </p:sp>
      <p:sp>
        <p:nvSpPr>
          <p:cNvPr id="21" name="AutoShape 51"/>
          <p:cNvSpPr>
            <a:spLocks noChangeArrowheads="1"/>
          </p:cNvSpPr>
          <p:nvPr/>
        </p:nvSpPr>
        <p:spPr bwMode="auto">
          <a:xfrm>
            <a:off x="6708281" y="667677"/>
            <a:ext cx="1143000" cy="914400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FFFF"/>
              </a:gs>
              <a:gs pos="100000">
                <a:srgbClr val="FC4254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7</a:t>
            </a:r>
          </a:p>
        </p:txBody>
      </p:sp>
      <p:sp>
        <p:nvSpPr>
          <p:cNvPr id="22" name="AutoShape 52"/>
          <p:cNvSpPr>
            <a:spLocks noChangeArrowheads="1"/>
          </p:cNvSpPr>
          <p:nvPr/>
        </p:nvSpPr>
        <p:spPr bwMode="auto">
          <a:xfrm>
            <a:off x="6718720" y="652451"/>
            <a:ext cx="1143000" cy="914400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FFFF"/>
              </a:gs>
              <a:gs pos="100000">
                <a:srgbClr val="FC4254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8</a:t>
            </a:r>
          </a:p>
        </p:txBody>
      </p:sp>
      <p:sp>
        <p:nvSpPr>
          <p:cNvPr id="23" name="AutoShape 53"/>
          <p:cNvSpPr>
            <a:spLocks noChangeArrowheads="1"/>
          </p:cNvSpPr>
          <p:nvPr/>
        </p:nvSpPr>
        <p:spPr bwMode="auto">
          <a:xfrm>
            <a:off x="6718720" y="652451"/>
            <a:ext cx="1143000" cy="914400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FFFF"/>
              </a:gs>
              <a:gs pos="100000">
                <a:srgbClr val="FC4254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9</a:t>
            </a:r>
          </a:p>
        </p:txBody>
      </p:sp>
      <p:sp>
        <p:nvSpPr>
          <p:cNvPr id="24" name="AutoShape 54"/>
          <p:cNvSpPr>
            <a:spLocks noChangeArrowheads="1"/>
          </p:cNvSpPr>
          <p:nvPr/>
        </p:nvSpPr>
        <p:spPr bwMode="auto">
          <a:xfrm>
            <a:off x="6709325" y="662603"/>
            <a:ext cx="1143000" cy="914400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FFFF"/>
              </a:gs>
              <a:gs pos="100000">
                <a:srgbClr val="FC4254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102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4" presetClass="exit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4" presetClass="exit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54" presetClass="exit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54" presetClass="exit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54" presetClass="exit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54" presetClass="exit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54" presetClass="exit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54" presetClass="exit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0"/>
                            </p:stCondLst>
                            <p:childTnLst>
                              <p:par>
                                <p:cTn id="98" presetID="54" presetClass="exit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000"/>
                            </p:stCondLst>
                            <p:childTnLst>
                              <p:par>
                                <p:cTn id="106" presetID="54" presetClass="exit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4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L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7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7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7371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7371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7" grpId="1"/>
      <p:bldP spid="8" grpId="0"/>
      <p:bldP spid="9" grpId="0" animBg="1"/>
      <p:bldP spid="14" grpId="0" animBg="1"/>
      <p:bldP spid="14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148" y="2590800"/>
            <a:ext cx="86360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Câu</a:t>
            </a:r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2.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Mẹ bạn Nam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mua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lốc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sữa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Vinamilk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thì phải trả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64 000 đồng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Hỏi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mẹ bạn Nam cần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mua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lốc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sữa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như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thế sẽ trả bao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nhiêu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tiền?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0347" y="5077691"/>
            <a:ext cx="3902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A. 32 000 đồng.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3721" y="5925589"/>
            <a:ext cx="3902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B. 128 000 đồng.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36374" y="5029200"/>
            <a:ext cx="3902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C. 80 000 đồng.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21134" y="5943600"/>
            <a:ext cx="3902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D. 256 000 đồng.</a:t>
            </a:r>
          </a:p>
        </p:txBody>
      </p:sp>
      <p:sp>
        <p:nvSpPr>
          <p:cNvPr id="9" name="Oval 8"/>
          <p:cNvSpPr/>
          <p:nvPr/>
        </p:nvSpPr>
        <p:spPr>
          <a:xfrm>
            <a:off x="444731" y="5903082"/>
            <a:ext cx="660525" cy="6605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10" descr="an30"/>
          <p:cNvPicPr>
            <a:picLocks noChangeAspect="1" noChangeArrowheads="1" noCrop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76600" y="137577"/>
            <a:ext cx="2814638" cy="227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49"/>
          <p:cNvGrpSpPr/>
          <p:nvPr/>
        </p:nvGrpSpPr>
        <p:grpSpPr bwMode="auto">
          <a:xfrm>
            <a:off x="-152400" y="457200"/>
            <a:ext cx="3429000" cy="1905000"/>
            <a:chOff x="2455" y="1824"/>
            <a:chExt cx="1104" cy="1104"/>
          </a:xfrm>
        </p:grpSpPr>
        <p:sp>
          <p:nvSpPr>
            <p:cNvPr id="12" name="AutoShape 50"/>
            <p:cNvSpPr>
              <a:spLocks noChangeArrowheads="1"/>
            </p:cNvSpPr>
            <p:nvPr/>
          </p:nvSpPr>
          <p:spPr bwMode="auto">
            <a:xfrm>
              <a:off x="2455" y="1824"/>
              <a:ext cx="1104" cy="1104"/>
            </a:xfrm>
            <a:prstGeom prst="star32">
              <a:avLst>
                <a:gd name="adj" fmla="val 37500"/>
              </a:avLst>
            </a:prstGeom>
            <a:gradFill rotWithShape="1">
              <a:gsLst>
                <a:gs pos="0">
                  <a:srgbClr val="EC9EC5"/>
                </a:gs>
                <a:gs pos="100000">
                  <a:srgbClr val="CC0066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.VnHelvetInsH" panose="020B7200000000000000" pitchFamily="34" charset="0"/>
                <a:ea typeface="+mn-ea"/>
                <a:cs typeface="+mn-cs"/>
              </a:endParaRPr>
            </a:p>
          </p:txBody>
        </p:sp>
        <p:sp>
          <p:nvSpPr>
            <p:cNvPr id="13" name="WordArt 51"/>
            <p:cNvSpPr>
              <a:spLocks noChangeArrowheads="1" noChangeShapeType="1" noTextEdit="1"/>
            </p:cNvSpPr>
            <p:nvPr/>
          </p:nvSpPr>
          <p:spPr bwMode="auto">
            <a:xfrm>
              <a:off x="2671" y="2088"/>
              <a:ext cx="672" cy="5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0" cap="none" spc="0" normalizeH="0" baseline="0" noProof="0" dirty="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Hết giờ</a:t>
              </a:r>
            </a:p>
          </p:txBody>
        </p:sp>
      </p:grpSp>
      <p:sp>
        <p:nvSpPr>
          <p:cNvPr id="14" name="AutoShape 44"/>
          <p:cNvSpPr>
            <a:spLocks noChangeArrowheads="1"/>
          </p:cNvSpPr>
          <p:nvPr/>
        </p:nvSpPr>
        <p:spPr bwMode="auto">
          <a:xfrm>
            <a:off x="6738552" y="680348"/>
            <a:ext cx="1143000" cy="914400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FFFF"/>
              </a:gs>
              <a:gs pos="100000">
                <a:srgbClr val="7B77C7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</a:t>
            </a:r>
          </a:p>
        </p:txBody>
      </p:sp>
      <p:sp>
        <p:nvSpPr>
          <p:cNvPr id="15" name="AutoShape 45"/>
          <p:cNvSpPr>
            <a:spLocks noChangeArrowheads="1"/>
          </p:cNvSpPr>
          <p:nvPr/>
        </p:nvSpPr>
        <p:spPr bwMode="auto">
          <a:xfrm>
            <a:off x="6730224" y="687726"/>
            <a:ext cx="1143000" cy="914400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FFFF"/>
              </a:gs>
              <a:gs pos="100000">
                <a:srgbClr val="89B593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16" name="AutoShape 46"/>
          <p:cNvSpPr>
            <a:spLocks noChangeArrowheads="1"/>
          </p:cNvSpPr>
          <p:nvPr/>
        </p:nvSpPr>
        <p:spPr bwMode="auto">
          <a:xfrm>
            <a:off x="6709325" y="678110"/>
            <a:ext cx="1143000" cy="914400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FFFF"/>
              </a:gs>
              <a:gs pos="100000">
                <a:srgbClr val="FC4254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17" name="AutoShape 47"/>
          <p:cNvSpPr>
            <a:spLocks noChangeArrowheads="1"/>
          </p:cNvSpPr>
          <p:nvPr/>
        </p:nvSpPr>
        <p:spPr bwMode="auto">
          <a:xfrm>
            <a:off x="6709325" y="678028"/>
            <a:ext cx="1143000" cy="914400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FFFF"/>
              </a:gs>
              <a:gs pos="100000">
                <a:srgbClr val="FC4254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18" name="AutoShape 48"/>
          <p:cNvSpPr>
            <a:spLocks noChangeArrowheads="1"/>
          </p:cNvSpPr>
          <p:nvPr/>
        </p:nvSpPr>
        <p:spPr bwMode="auto">
          <a:xfrm>
            <a:off x="6730224" y="692945"/>
            <a:ext cx="1143000" cy="914400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FFFF"/>
              </a:gs>
              <a:gs pos="100000">
                <a:srgbClr val="FC4254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</a:t>
            </a:r>
          </a:p>
        </p:txBody>
      </p:sp>
      <p:sp>
        <p:nvSpPr>
          <p:cNvPr id="19" name="AutoShape 49"/>
          <p:cNvSpPr>
            <a:spLocks noChangeArrowheads="1"/>
          </p:cNvSpPr>
          <p:nvPr/>
        </p:nvSpPr>
        <p:spPr bwMode="auto">
          <a:xfrm>
            <a:off x="6718720" y="680348"/>
            <a:ext cx="1143000" cy="914400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FFFF"/>
              </a:gs>
              <a:gs pos="100000">
                <a:srgbClr val="FC4254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</a:t>
            </a:r>
          </a:p>
        </p:txBody>
      </p:sp>
      <p:sp>
        <p:nvSpPr>
          <p:cNvPr id="20" name="AutoShape 50"/>
          <p:cNvSpPr>
            <a:spLocks noChangeArrowheads="1"/>
          </p:cNvSpPr>
          <p:nvPr/>
        </p:nvSpPr>
        <p:spPr bwMode="auto">
          <a:xfrm>
            <a:off x="6709325" y="662563"/>
            <a:ext cx="1143000" cy="914400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FFFF"/>
              </a:gs>
              <a:gs pos="100000">
                <a:srgbClr val="FC4254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6</a:t>
            </a:r>
          </a:p>
        </p:txBody>
      </p:sp>
      <p:sp>
        <p:nvSpPr>
          <p:cNvPr id="21" name="AutoShape 51"/>
          <p:cNvSpPr>
            <a:spLocks noChangeArrowheads="1"/>
          </p:cNvSpPr>
          <p:nvPr/>
        </p:nvSpPr>
        <p:spPr bwMode="auto">
          <a:xfrm>
            <a:off x="6708281" y="667677"/>
            <a:ext cx="1143000" cy="914400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FFFF"/>
              </a:gs>
              <a:gs pos="100000">
                <a:srgbClr val="FC4254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7</a:t>
            </a:r>
          </a:p>
        </p:txBody>
      </p:sp>
      <p:sp>
        <p:nvSpPr>
          <p:cNvPr id="22" name="AutoShape 52"/>
          <p:cNvSpPr>
            <a:spLocks noChangeArrowheads="1"/>
          </p:cNvSpPr>
          <p:nvPr/>
        </p:nvSpPr>
        <p:spPr bwMode="auto">
          <a:xfrm>
            <a:off x="6718720" y="652451"/>
            <a:ext cx="1143000" cy="914400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FFFF"/>
              </a:gs>
              <a:gs pos="100000">
                <a:srgbClr val="FC4254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8</a:t>
            </a:r>
          </a:p>
        </p:txBody>
      </p:sp>
      <p:sp>
        <p:nvSpPr>
          <p:cNvPr id="23" name="AutoShape 53"/>
          <p:cNvSpPr>
            <a:spLocks noChangeArrowheads="1"/>
          </p:cNvSpPr>
          <p:nvPr/>
        </p:nvSpPr>
        <p:spPr bwMode="auto">
          <a:xfrm>
            <a:off x="6718720" y="652451"/>
            <a:ext cx="1143000" cy="914400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FFFF"/>
              </a:gs>
              <a:gs pos="100000">
                <a:srgbClr val="FC4254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9</a:t>
            </a:r>
          </a:p>
        </p:txBody>
      </p:sp>
      <p:sp>
        <p:nvSpPr>
          <p:cNvPr id="24" name="AutoShape 54"/>
          <p:cNvSpPr>
            <a:spLocks noChangeArrowheads="1"/>
          </p:cNvSpPr>
          <p:nvPr/>
        </p:nvSpPr>
        <p:spPr bwMode="auto">
          <a:xfrm>
            <a:off x="6709325" y="662603"/>
            <a:ext cx="1143000" cy="914400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FFFF"/>
              </a:gs>
              <a:gs pos="100000">
                <a:srgbClr val="FC4254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503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4" presetClass="exit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4" presetClass="exit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54" presetClass="exit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54" presetClass="exit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54" presetClass="exit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54" presetClass="exit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54" presetClass="exit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54" presetClass="exit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54" presetClass="exit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0"/>
                            </p:stCondLst>
                            <p:childTnLst>
                              <p:par>
                                <p:cTn id="102" presetID="54" presetClass="exit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0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L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3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3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7371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7371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7" grpId="0"/>
      <p:bldP spid="8" grpId="0"/>
      <p:bldP spid="9" grpId="0" animBg="1"/>
      <p:bldP spid="14" grpId="0" animBg="1"/>
      <p:bldP spid="14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bi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747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WordArt 5"/>
          <p:cNvSpPr>
            <a:spLocks noChangeArrowheads="1" noChangeShapeType="1" noTextEdit="1"/>
          </p:cNvSpPr>
          <p:nvPr/>
        </p:nvSpPr>
        <p:spPr bwMode="auto">
          <a:xfrm>
            <a:off x="1447800" y="761999"/>
            <a:ext cx="7315200" cy="274674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0" cap="none" spc="0" normalizeH="0" baseline="0" noProof="0" dirty="0" err="1">
                <a:ln w="9525">
                  <a:round/>
                  <a:headEnd/>
                  <a:tailEnd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Dặn</a:t>
            </a:r>
            <a:r>
              <a:rPr kumimoji="0" lang="en-US" sz="3600" b="1" i="0" u="none" strike="noStrike" kern="10" cap="none" spc="0" normalizeH="0" baseline="0" noProof="0" dirty="0">
                <a:ln w="9525">
                  <a:round/>
                  <a:headEnd/>
                  <a:tailEnd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3600" b="1" i="0" u="none" strike="noStrike" kern="10" cap="none" spc="0" normalizeH="0" baseline="0" noProof="0" dirty="0" err="1">
                <a:ln w="9525">
                  <a:round/>
                  <a:headEnd/>
                  <a:tailEnd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dò</a:t>
            </a:r>
            <a:r>
              <a:rPr kumimoji="0" lang="en-US" sz="3600" b="1" i="0" u="none" strike="noStrike" kern="10" cap="none" spc="0" normalizeH="0" baseline="0" noProof="0" dirty="0">
                <a:ln w="9525">
                  <a:round/>
                  <a:headEnd/>
                  <a:tailEnd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 rot="20876853">
            <a:off x="2643177" y="3038894"/>
            <a:ext cx="5353803" cy="1998415"/>
            <a:chOff x="5225" y="9335"/>
            <a:chExt cx="2520" cy="1750"/>
          </a:xfrm>
        </p:grpSpPr>
        <p:sp>
          <p:nvSpPr>
            <p:cNvPr id="5" name="AutoShape 27" descr="2"/>
            <p:cNvSpPr>
              <a:spLocks noChangeArrowheads="1"/>
            </p:cNvSpPr>
            <p:nvPr/>
          </p:nvSpPr>
          <p:spPr bwMode="auto">
            <a:xfrm>
              <a:off x="5225" y="10186"/>
              <a:ext cx="2520" cy="899"/>
            </a:xfrm>
            <a:prstGeom prst="wave">
              <a:avLst>
                <a:gd name="adj1" fmla="val 20644"/>
                <a:gd name="adj2" fmla="val 0"/>
              </a:avLst>
            </a:prstGeom>
            <a:blipFill dpi="0" rotWithShape="0">
              <a:blip r:embed="rId3"/>
              <a:srcRect/>
              <a:stretch>
                <a:fillRect/>
              </a:stretch>
            </a:blipFill>
            <a:ln>
              <a:noFill/>
            </a:ln>
            <a:effectLst>
              <a:outerShdw dist="107763" dir="2700000" algn="ctr" rotWithShape="0">
                <a:srgbClr val="C0C0C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28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endParaRPr>
            </a:p>
          </p:txBody>
        </p:sp>
        <p:pic>
          <p:nvPicPr>
            <p:cNvPr id="6" name="Picture 26" descr="cosmo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2" y="9335"/>
              <a:ext cx="1080" cy="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5" descr="BOOK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4" y="10122"/>
              <a:ext cx="126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4" descr="BOOK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2" y="9848"/>
              <a:ext cx="1635" cy="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3" descr="QUILLPE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5" y="9336"/>
              <a:ext cx="702" cy="1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22"/>
            <p:cNvSpPr txBox="1">
              <a:spLocks noChangeArrowheads="1"/>
            </p:cNvSpPr>
            <p:nvPr/>
          </p:nvSpPr>
          <p:spPr bwMode="auto">
            <a:xfrm>
              <a:off x="5867" y="9897"/>
              <a:ext cx="90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r" defTabSz="9128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vi-VN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nBangkok"/>
                  <a:ea typeface="+mn-ea"/>
                  <a:cs typeface="Times New Roman" pitchFamily="18" charset="0"/>
                </a:rPr>
                <a:t> </a:t>
              </a:r>
              <a:endParaRPr kumimoji="0" lang="en-US" altLang="vi-VN" sz="4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11" name="Text Box 21"/>
            <p:cNvSpPr txBox="1">
              <a:spLocks noChangeArrowheads="1"/>
            </p:cNvSpPr>
            <p:nvPr/>
          </p:nvSpPr>
          <p:spPr bwMode="auto">
            <a:xfrm>
              <a:off x="6665" y="9863"/>
              <a:ext cx="577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28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altLang="vi-VN" sz="4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" name="WordArt 20"/>
            <p:cNvSpPr>
              <a:spLocks noChangeArrowheads="1" noChangeShapeType="1" noTextEdit="1"/>
            </p:cNvSpPr>
            <p:nvPr/>
          </p:nvSpPr>
          <p:spPr bwMode="auto">
            <a:xfrm rot="1334491">
              <a:off x="6130" y="10696"/>
              <a:ext cx="600" cy="125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9282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Nbritannic"/>
                  <a:ea typeface="+mn-ea"/>
                  <a:cs typeface="+mn-cs"/>
                </a:rPr>
                <a:t>NÀM </a:t>
              </a:r>
            </a:p>
          </p:txBody>
        </p:sp>
        <p:sp>
          <p:nvSpPr>
            <p:cNvPr id="13" name="Text Box 19"/>
            <p:cNvSpPr txBox="1">
              <a:spLocks noChangeArrowheads="1"/>
            </p:cNvSpPr>
            <p:nvPr/>
          </p:nvSpPr>
          <p:spPr bwMode="auto">
            <a:xfrm>
              <a:off x="6623" y="10049"/>
              <a:ext cx="72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defTabSz="912813" eaLnBrk="0" hangingPunct="0">
                <a:defRPr sz="4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28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altLang="vi-VN" sz="4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3009900" y="4133802"/>
            <a:ext cx="4191000" cy="2128838"/>
          </a:xfrm>
          <a:prstGeom prst="star32">
            <a:avLst>
              <a:gd name="adj" fmla="val 11069"/>
            </a:avLst>
          </a:prstGeom>
          <a:solidFill>
            <a:srgbClr val="33CC33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1431" tIns="45716" rIns="91431" bIns="45716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ctangle 3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57150">
            <a:pattFill prst="sphere">
              <a:fgClr>
                <a:srgbClr val="0000FF"/>
              </a:fgClr>
              <a:bgClr>
                <a:srgbClr val="FF0000"/>
              </a:bgClr>
            </a:patt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vi-V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028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5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7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770" decel="100000"/>
                                        <p:tgtEl>
                                          <p:spTgt spid="1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4" dur="77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6" dur="77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3"/>
          <p:cNvSpPr txBox="1">
            <a:spLocks noGrp="1"/>
          </p:cNvSpPr>
          <p:nvPr>
            <p:ph type="body" idx="1"/>
          </p:nvPr>
        </p:nvSpPr>
        <p:spPr>
          <a:xfrm>
            <a:off x="1938337" y="1911350"/>
            <a:ext cx="6659562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0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dirty="0"/>
          </a:p>
        </p:txBody>
      </p:sp>
      <p:sp>
        <p:nvSpPr>
          <p:cNvPr id="272" name="Google Shape;272;p13"/>
          <p:cNvSpPr txBox="1"/>
          <p:nvPr/>
        </p:nvSpPr>
        <p:spPr>
          <a:xfrm>
            <a:off x="531019" y="2937592"/>
            <a:ext cx="8081962" cy="200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0" i="0" u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4400" b="1" i="0" u="none" dirty="0" err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Xem</a:t>
            </a:r>
            <a:r>
              <a:rPr lang="en-US" sz="4400" b="1" i="0" u="non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lại bài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4400"/>
              <a:buFont typeface="Times New Roman"/>
              <a:buNone/>
            </a:pPr>
            <a:r>
              <a:rPr lang="en-US" sz="4400" b="1" i="0" u="non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- Chuẩn bị: </a:t>
            </a:r>
            <a:r>
              <a:rPr lang="en-US" sz="4400" b="1" i="0" u="none" dirty="0" err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Luyện</a:t>
            </a:r>
            <a:r>
              <a:rPr lang="en-US" sz="4400" b="1" i="0" u="non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tập (S/19)</a:t>
            </a:r>
            <a:endParaRPr dirty="0"/>
          </a:p>
        </p:txBody>
      </p:sp>
      <p:sp>
        <p:nvSpPr>
          <p:cNvPr id="6" name="WordArt 5">
            <a:extLst>
              <a:ext uri="{FF2B5EF4-FFF2-40B4-BE49-F238E27FC236}">
                <a16:creationId xmlns:a16="http://schemas.microsoft.com/office/drawing/2014/main" id="{64DE70C2-BAA1-4F15-8E77-7F907931DC6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46101" y="319547"/>
            <a:ext cx="7315200" cy="274674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0" cap="none" spc="0" normalizeH="0" baseline="0" noProof="0" dirty="0" err="1">
                <a:ln w="9525">
                  <a:round/>
                  <a:headEnd/>
                  <a:tailEnd/>
                </a:ln>
                <a:solidFill>
                  <a:srgbClr val="FF0000"/>
                </a:solidFill>
                <a:effectLst/>
                <a:uLnTx/>
                <a:uFillTx/>
                <a:ea typeface="+mn-ea"/>
              </a:rPr>
              <a:t>Dặn</a:t>
            </a:r>
            <a:r>
              <a:rPr kumimoji="0" lang="en-US" sz="3600" b="1" i="0" u="none" strike="noStrike" kern="10" cap="none" spc="0" normalizeH="0" baseline="0" noProof="0" dirty="0">
                <a:ln w="9525">
                  <a:round/>
                  <a:headEnd/>
                  <a:tailEnd/>
                </a:ln>
                <a:solidFill>
                  <a:srgbClr val="FF0000"/>
                </a:solidFill>
                <a:effectLst/>
                <a:uLnTx/>
                <a:uFillTx/>
                <a:ea typeface="+mn-ea"/>
              </a:rPr>
              <a:t> </a:t>
            </a:r>
            <a:r>
              <a:rPr kumimoji="0" lang="en-US" sz="3600" b="1" i="0" u="none" strike="noStrike" kern="10" cap="none" spc="0" normalizeH="0" baseline="0" noProof="0" dirty="0" err="1">
                <a:ln w="9525">
                  <a:round/>
                  <a:headEnd/>
                  <a:tailEnd/>
                </a:ln>
                <a:solidFill>
                  <a:srgbClr val="FF0000"/>
                </a:solidFill>
                <a:effectLst/>
                <a:uLnTx/>
                <a:uFillTx/>
                <a:ea typeface="+mn-ea"/>
              </a:rPr>
              <a:t>dò</a:t>
            </a:r>
            <a:r>
              <a:rPr kumimoji="0" lang="en-US" sz="3600" b="1" i="0" u="none" strike="noStrike" kern="10" cap="none" spc="0" normalizeH="0" baseline="0" noProof="0" dirty="0">
                <a:ln w="9525">
                  <a:round/>
                  <a:headEnd/>
                  <a:tailEnd/>
                </a:ln>
                <a:solidFill>
                  <a:srgbClr val="FF0000"/>
                </a:solidFill>
                <a:effectLst/>
                <a:uLnTx/>
                <a:uFillTx/>
                <a:ea typeface="+mn-ea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3" descr="grow_back"/>
          <p:cNvPicPr>
            <a:picLocks noChangeAspect="1" noChangeArrowheads="1"/>
          </p:cNvPicPr>
          <p:nvPr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" y="-3"/>
            <a:ext cx="9140694" cy="5999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15" descr="861991ptj0g7jwjc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" y="858575"/>
            <a:ext cx="685112" cy="2851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16" descr="1145473xbf1rinc7a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236" y="858573"/>
            <a:ext cx="685112" cy="226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WordArt 16"/>
          <p:cNvSpPr>
            <a:spLocks noChangeArrowheads="1" noChangeShapeType="1" noTextEdit="1"/>
          </p:cNvSpPr>
          <p:nvPr/>
        </p:nvSpPr>
        <p:spPr bwMode="auto">
          <a:xfrm>
            <a:off x="1027781" y="1258003"/>
            <a:ext cx="7088438" cy="2674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49787"/>
              </a:avLst>
            </a:prstTxWarp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vi-VN" sz="2063" b="0" i="0" u="none" strike="noStrike" kern="10" cap="none" spc="0" normalizeH="0" baseline="0" noProof="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Chúc các em học tốt.</a:t>
            </a:r>
            <a:endParaRPr kumimoji="0" lang="en-US" sz="2063" b="0" i="0" u="none" strike="noStrike" kern="10" cap="none" spc="0" normalizeH="0" baseline="0" noProof="0" dirty="0">
              <a:ln w="9525">
                <a:solidFill>
                  <a:srgbClr val="FF0000"/>
                </a:solidFill>
                <a:round/>
                <a:headEnd/>
                <a:tailEnd/>
              </a:ln>
              <a:solidFill>
                <a:srgbClr val="FF00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8307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2846387" y="395287"/>
            <a:ext cx="4038600" cy="1524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400" b="0" i="1" u="none" strike="noStrike" kern="0" cap="none" spc="0" normalizeH="0" baseline="0" noProof="0">
                <a:ln w="9525" cap="flat" cmpd="sng">
                  <a:solidFill>
                    <a:srgbClr val="008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Arial"/>
                <a:sym typeface="Arial"/>
              </a:rPr>
              <a:t> </a:t>
            </a:r>
          </a:p>
        </p:txBody>
      </p:sp>
      <p:pic>
        <p:nvPicPr>
          <p:cNvPr id="96" name="Google Shape;96;p2" descr="WhitecornerFlow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388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 descr="WhitecornerFlow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7000" y="5486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00" y="25400"/>
            <a:ext cx="682625" cy="2481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5975" y="63500"/>
            <a:ext cx="682625" cy="2481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9353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12" descr="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8826" y="-7620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2"/>
          <p:cNvSpPr txBox="1"/>
          <p:nvPr/>
        </p:nvSpPr>
        <p:spPr>
          <a:xfrm>
            <a:off x="3771900" y="5105400"/>
            <a:ext cx="1543050" cy="1446212"/>
          </a:xfrm>
          <a:prstGeom prst="rect">
            <a:avLst/>
          </a:prstGeom>
          <a:solidFill>
            <a:schemeClr val="hlink"/>
          </a:solidFill>
          <a:ln w="57150" cap="flat" cmpd="sng">
            <a:solidFill>
              <a:srgbClr val="00C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lang="en-US" sz="4400" b="1" i="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HÕt giê</a:t>
            </a:r>
            <a:endParaRPr/>
          </a:p>
        </p:txBody>
      </p:sp>
      <p:sp>
        <p:nvSpPr>
          <p:cNvPr id="229" name="Google Shape;229;p12"/>
          <p:cNvSpPr/>
          <p:nvPr/>
        </p:nvSpPr>
        <p:spPr>
          <a:xfrm>
            <a:off x="3200400" y="533400"/>
            <a:ext cx="3028950" cy="9906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l"/>
            <a:r>
              <a:rPr b="0" i="1" dirty="0" err="1">
                <a:ln w="12700" cap="flat" cmpd="sng">
                  <a:solidFill>
                    <a:srgbClr val="EAEAE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gradFill>
                  <a:gsLst>
                    <a:gs pos="0">
                      <a:srgbClr val="A603AB"/>
                    </a:gs>
                    <a:gs pos="11999">
                      <a:srgbClr val="E81766"/>
                    </a:gs>
                    <a:gs pos="27000">
                      <a:srgbClr val="EE3F17"/>
                    </a:gs>
                    <a:gs pos="47999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0"/>
                </a:gradFill>
                <a:latin typeface="Times New Roman"/>
              </a:rPr>
              <a:t>Thi</a:t>
            </a:r>
            <a:r>
              <a:rPr b="0" i="1" dirty="0">
                <a:ln w="12700" cap="flat" cmpd="sng">
                  <a:solidFill>
                    <a:srgbClr val="EAEAE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gradFill>
                  <a:gsLst>
                    <a:gs pos="0">
                      <a:srgbClr val="A603AB"/>
                    </a:gs>
                    <a:gs pos="11999">
                      <a:srgbClr val="E81766"/>
                    </a:gs>
                    <a:gs pos="27000">
                      <a:srgbClr val="EE3F17"/>
                    </a:gs>
                    <a:gs pos="47999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0"/>
                </a:gradFill>
                <a:latin typeface="Times New Roman"/>
              </a:rPr>
              <a:t> giải </a:t>
            </a:r>
            <a:r>
              <a:rPr b="0" i="1" dirty="0" err="1">
                <a:ln w="12700" cap="flat" cmpd="sng">
                  <a:solidFill>
                    <a:srgbClr val="EAEAE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gradFill>
                  <a:gsLst>
                    <a:gs pos="0">
                      <a:srgbClr val="A603AB"/>
                    </a:gs>
                    <a:gs pos="11999">
                      <a:srgbClr val="E81766"/>
                    </a:gs>
                    <a:gs pos="27000">
                      <a:srgbClr val="EE3F17"/>
                    </a:gs>
                    <a:gs pos="47999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0"/>
                </a:gradFill>
                <a:latin typeface="Times New Roman"/>
              </a:rPr>
              <a:t>toán</a:t>
            </a:r>
            <a:r>
              <a:rPr b="0" i="1" dirty="0">
                <a:ln w="12700" cap="flat" cmpd="sng">
                  <a:solidFill>
                    <a:srgbClr val="EAEAE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gradFill>
                  <a:gsLst>
                    <a:gs pos="0">
                      <a:srgbClr val="A603AB"/>
                    </a:gs>
                    <a:gs pos="11999">
                      <a:srgbClr val="E81766"/>
                    </a:gs>
                    <a:gs pos="27000">
                      <a:srgbClr val="EE3F17"/>
                    </a:gs>
                    <a:gs pos="47999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0"/>
                </a:gradFill>
                <a:latin typeface="Times New Roman"/>
              </a:rPr>
              <a:t> </a:t>
            </a:r>
          </a:p>
        </p:txBody>
      </p:sp>
      <p:sp>
        <p:nvSpPr>
          <p:cNvPr id="230" name="Google Shape;230;p12"/>
          <p:cNvSpPr txBox="1"/>
          <p:nvPr/>
        </p:nvSpPr>
        <p:spPr>
          <a:xfrm>
            <a:off x="1143000" y="2400300"/>
            <a:ext cx="6000750" cy="3886200"/>
          </a:xfrm>
          <a:prstGeom prst="rect">
            <a:avLst/>
          </a:prstGeom>
          <a:gradFill>
            <a:gsLst>
              <a:gs pos="0">
                <a:srgbClr val="66FFFF"/>
              </a:gs>
              <a:gs pos="50000">
                <a:schemeClr val="dk1"/>
              </a:gs>
              <a:gs pos="100000">
                <a:srgbClr val="66FFFF"/>
              </a:gs>
            </a:gsLst>
            <a:lin ang="5400000" scaled="0"/>
          </a:gradFill>
          <a:ln w="76200" cap="flat" cmpd="sng">
            <a:solidFill>
              <a:srgbClr val="FF00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3600"/>
              <a:buFont typeface="Arial"/>
              <a:buNone/>
            </a:pPr>
            <a:r>
              <a:rPr lang="en-US" sz="3600" b="1" i="0" u="sng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Bài 1</a:t>
            </a:r>
            <a:endParaRPr sz="3600" b="1" i="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 i="0" u="none" dirty="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4 bao : 16 Kg</a:t>
            </a:r>
            <a:endParaRPr dirty="0"/>
          </a:p>
          <a:p>
            <a:pPr marL="342900" marR="0" lvl="0" indent="-3429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Arial"/>
              <a:buNone/>
            </a:pPr>
            <a:r>
              <a:rPr lang="en-US" sz="3200" b="1" i="0" u="none" dirty="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 8 bao : </a:t>
            </a:r>
            <a:r>
              <a:rPr lang="en-US" sz="3200" b="1" i="0" u="none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? kg</a:t>
            </a:r>
            <a:endParaRPr dirty="0"/>
          </a:p>
          <a:p>
            <a:pPr marL="342900" marR="0" lvl="0" indent="-3429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900CC"/>
              </a:buClr>
              <a:buSzPts val="3200"/>
              <a:buFont typeface="Arial"/>
              <a:buNone/>
            </a:pPr>
            <a:r>
              <a:rPr lang="en-US" sz="3200" b="1" i="0" u="none" dirty="0">
                <a:solidFill>
                  <a:srgbClr val="9900CC"/>
                </a:solidFill>
                <a:latin typeface="Arial"/>
                <a:ea typeface="Arial"/>
                <a:cs typeface="Arial"/>
                <a:sym typeface="Arial"/>
              </a:rPr>
              <a:t> A.  24                        C. 10</a:t>
            </a:r>
            <a:endParaRPr sz="3200" b="1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3200" b="1" i="0" u="none" dirty="0">
                <a:solidFill>
                  <a:srgbClr val="6600CC"/>
                </a:solidFill>
                <a:latin typeface="Arial"/>
                <a:ea typeface="Arial"/>
                <a:cs typeface="Arial"/>
                <a:sym typeface="Arial"/>
              </a:rPr>
              <a:t>B. 12                         D. 32</a:t>
            </a:r>
            <a:endParaRPr dirty="0"/>
          </a:p>
        </p:txBody>
      </p:sp>
      <p:sp>
        <p:nvSpPr>
          <p:cNvPr id="231" name="Google Shape;231;p12"/>
          <p:cNvSpPr/>
          <p:nvPr/>
        </p:nvSpPr>
        <p:spPr>
          <a:xfrm>
            <a:off x="5486400" y="4876800"/>
            <a:ext cx="514350" cy="685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3200"/>
              <a:buFont typeface="Arial"/>
              <a:buNone/>
            </a:pPr>
            <a:r>
              <a:rPr lang="en-US" sz="3200" b="1" i="0" u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/>
          </a:p>
        </p:txBody>
      </p:sp>
      <p:pic>
        <p:nvPicPr>
          <p:cNvPr id="232" name="Google Shape;232;p12" descr="1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3783012" y="4419600"/>
            <a:ext cx="108585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2"/>
          <p:cNvSpPr txBox="1"/>
          <p:nvPr/>
        </p:nvSpPr>
        <p:spPr>
          <a:xfrm>
            <a:off x="1428750" y="360362"/>
            <a:ext cx="1597025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3200"/>
              <a:buFont typeface="Arial"/>
              <a:buNone/>
            </a:pPr>
            <a:r>
              <a:rPr lang="en-US" sz="3200" b="0" i="0" u="none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Bắt đầu</a:t>
            </a:r>
            <a:endParaRPr/>
          </a:p>
        </p:txBody>
      </p:sp>
      <p:grpSp>
        <p:nvGrpSpPr>
          <p:cNvPr id="234" name="Google Shape;234;p12"/>
          <p:cNvGrpSpPr/>
          <p:nvPr/>
        </p:nvGrpSpPr>
        <p:grpSpPr>
          <a:xfrm>
            <a:off x="1257300" y="0"/>
            <a:ext cx="1331912" cy="1371600"/>
            <a:chOff x="4450" y="0"/>
            <a:chExt cx="1118" cy="1104"/>
          </a:xfrm>
        </p:grpSpPr>
        <p:pic>
          <p:nvPicPr>
            <p:cNvPr id="235" name="Google Shape;235;p12" descr="CLOCK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50" y="0"/>
              <a:ext cx="1118" cy="11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12"/>
            <p:cNvSpPr/>
            <p:nvPr/>
          </p:nvSpPr>
          <p:spPr>
            <a:xfrm>
              <a:off x="4656" y="137"/>
              <a:ext cx="864" cy="775"/>
            </a:xfrm>
            <a:prstGeom prst="octagon">
              <a:avLst>
                <a:gd name="adj" fmla="val 29289"/>
              </a:avLst>
            </a:prstGeom>
            <a:noFill/>
            <a:ln w="12700" cap="sq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3300"/>
                </a:buClr>
                <a:buSzPts val="6600"/>
                <a:buFont typeface="Times New Roman"/>
                <a:buNone/>
              </a:pPr>
              <a:r>
                <a:rPr lang="en-US" sz="6600" b="1" i="0" u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01s </a:t>
              </a:r>
              <a:endParaRPr/>
            </a:p>
          </p:txBody>
        </p:sp>
      </p:grpSp>
      <p:grpSp>
        <p:nvGrpSpPr>
          <p:cNvPr id="237" name="Google Shape;237;p12"/>
          <p:cNvGrpSpPr/>
          <p:nvPr/>
        </p:nvGrpSpPr>
        <p:grpSpPr>
          <a:xfrm>
            <a:off x="1200150" y="0"/>
            <a:ext cx="1331912" cy="1371600"/>
            <a:chOff x="4450" y="0"/>
            <a:chExt cx="1118" cy="1104"/>
          </a:xfrm>
        </p:grpSpPr>
        <p:pic>
          <p:nvPicPr>
            <p:cNvPr id="238" name="Google Shape;238;p12" descr="CLOCK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50" y="0"/>
              <a:ext cx="1118" cy="11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12"/>
            <p:cNvSpPr/>
            <p:nvPr/>
          </p:nvSpPr>
          <p:spPr>
            <a:xfrm>
              <a:off x="4656" y="137"/>
              <a:ext cx="864" cy="775"/>
            </a:xfrm>
            <a:prstGeom prst="octagon">
              <a:avLst>
                <a:gd name="adj" fmla="val 29289"/>
              </a:avLst>
            </a:prstGeom>
            <a:noFill/>
            <a:ln w="12700" cap="sq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3300"/>
                </a:buClr>
                <a:buSzPts val="6600"/>
                <a:buFont typeface="Times New Roman"/>
                <a:buNone/>
              </a:pPr>
              <a:r>
                <a:rPr lang="en-US" sz="6600" b="1" i="0" u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02s </a:t>
              </a:r>
              <a:endParaRPr/>
            </a:p>
          </p:txBody>
        </p:sp>
      </p:grpSp>
      <p:grpSp>
        <p:nvGrpSpPr>
          <p:cNvPr id="240" name="Google Shape;240;p12"/>
          <p:cNvGrpSpPr/>
          <p:nvPr/>
        </p:nvGrpSpPr>
        <p:grpSpPr>
          <a:xfrm>
            <a:off x="1143000" y="0"/>
            <a:ext cx="1331912" cy="1371600"/>
            <a:chOff x="4450" y="0"/>
            <a:chExt cx="1118" cy="1104"/>
          </a:xfrm>
        </p:grpSpPr>
        <p:pic>
          <p:nvPicPr>
            <p:cNvPr id="241" name="Google Shape;241;p12" descr="CLOCK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50" y="0"/>
              <a:ext cx="1118" cy="11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12"/>
            <p:cNvSpPr/>
            <p:nvPr/>
          </p:nvSpPr>
          <p:spPr>
            <a:xfrm>
              <a:off x="4656" y="137"/>
              <a:ext cx="864" cy="775"/>
            </a:xfrm>
            <a:prstGeom prst="octagon">
              <a:avLst>
                <a:gd name="adj" fmla="val 29289"/>
              </a:avLst>
            </a:prstGeom>
            <a:noFill/>
            <a:ln w="12700" cap="sq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3300"/>
                </a:buClr>
                <a:buSzPts val="6600"/>
                <a:buFont typeface="Times New Roman"/>
                <a:buNone/>
              </a:pPr>
              <a:r>
                <a:rPr lang="en-US" sz="6600" b="1" i="0" u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03s </a:t>
              </a:r>
              <a:endParaRPr/>
            </a:p>
          </p:txBody>
        </p:sp>
      </p:grpSp>
      <p:grpSp>
        <p:nvGrpSpPr>
          <p:cNvPr id="243" name="Google Shape;243;p12"/>
          <p:cNvGrpSpPr/>
          <p:nvPr/>
        </p:nvGrpSpPr>
        <p:grpSpPr>
          <a:xfrm>
            <a:off x="1143000" y="76200"/>
            <a:ext cx="1331912" cy="1371600"/>
            <a:chOff x="4450" y="0"/>
            <a:chExt cx="1118" cy="1104"/>
          </a:xfrm>
        </p:grpSpPr>
        <p:pic>
          <p:nvPicPr>
            <p:cNvPr id="244" name="Google Shape;244;p12" descr="CLOCK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50" y="0"/>
              <a:ext cx="1118" cy="11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12"/>
            <p:cNvSpPr/>
            <p:nvPr/>
          </p:nvSpPr>
          <p:spPr>
            <a:xfrm>
              <a:off x="4656" y="137"/>
              <a:ext cx="864" cy="775"/>
            </a:xfrm>
            <a:prstGeom prst="octagon">
              <a:avLst>
                <a:gd name="adj" fmla="val 29289"/>
              </a:avLst>
            </a:prstGeom>
            <a:noFill/>
            <a:ln w="12700" cap="sq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3300"/>
                </a:buClr>
                <a:buSzPts val="6600"/>
                <a:buFont typeface="Times New Roman"/>
                <a:buNone/>
              </a:pPr>
              <a:r>
                <a:rPr lang="en-US" sz="6600" b="1" i="0" u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04s </a:t>
              </a:r>
              <a:endParaRPr/>
            </a:p>
          </p:txBody>
        </p:sp>
      </p:grpSp>
      <p:grpSp>
        <p:nvGrpSpPr>
          <p:cNvPr id="246" name="Google Shape;246;p12"/>
          <p:cNvGrpSpPr/>
          <p:nvPr/>
        </p:nvGrpSpPr>
        <p:grpSpPr>
          <a:xfrm>
            <a:off x="1143000" y="76200"/>
            <a:ext cx="1331912" cy="1371600"/>
            <a:chOff x="4450" y="0"/>
            <a:chExt cx="1118" cy="1104"/>
          </a:xfrm>
        </p:grpSpPr>
        <p:pic>
          <p:nvPicPr>
            <p:cNvPr id="247" name="Google Shape;247;p12" descr="CLOCK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50" y="0"/>
              <a:ext cx="1118" cy="11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12"/>
            <p:cNvSpPr/>
            <p:nvPr/>
          </p:nvSpPr>
          <p:spPr>
            <a:xfrm>
              <a:off x="4656" y="137"/>
              <a:ext cx="864" cy="775"/>
            </a:xfrm>
            <a:prstGeom prst="octagon">
              <a:avLst>
                <a:gd name="adj" fmla="val 29289"/>
              </a:avLst>
            </a:prstGeom>
            <a:noFill/>
            <a:ln w="12700" cap="sq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3300"/>
                </a:buClr>
                <a:buSzPts val="6600"/>
                <a:buFont typeface="Times New Roman"/>
                <a:buNone/>
              </a:pPr>
              <a:r>
                <a:rPr lang="en-US" sz="6600" b="1" i="0" u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05s </a:t>
              </a:r>
              <a:endParaRPr/>
            </a:p>
          </p:txBody>
        </p:sp>
      </p:grpSp>
      <p:grpSp>
        <p:nvGrpSpPr>
          <p:cNvPr id="249" name="Google Shape;249;p12"/>
          <p:cNvGrpSpPr/>
          <p:nvPr/>
        </p:nvGrpSpPr>
        <p:grpSpPr>
          <a:xfrm>
            <a:off x="1143000" y="76200"/>
            <a:ext cx="1331912" cy="1371600"/>
            <a:chOff x="4450" y="0"/>
            <a:chExt cx="1118" cy="1104"/>
          </a:xfrm>
        </p:grpSpPr>
        <p:pic>
          <p:nvPicPr>
            <p:cNvPr id="250" name="Google Shape;250;p12" descr="CLOCK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50" y="0"/>
              <a:ext cx="1118" cy="11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12"/>
            <p:cNvSpPr/>
            <p:nvPr/>
          </p:nvSpPr>
          <p:spPr>
            <a:xfrm>
              <a:off x="4656" y="137"/>
              <a:ext cx="864" cy="775"/>
            </a:xfrm>
            <a:prstGeom prst="octagon">
              <a:avLst>
                <a:gd name="adj" fmla="val 29289"/>
              </a:avLst>
            </a:prstGeom>
            <a:noFill/>
            <a:ln w="12700" cap="sq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3300"/>
                </a:buClr>
                <a:buSzPts val="6600"/>
                <a:buFont typeface="Times New Roman"/>
                <a:buNone/>
              </a:pPr>
              <a:r>
                <a:rPr lang="en-US" sz="6600" b="1" i="0" u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06s </a:t>
              </a:r>
              <a:endParaRPr/>
            </a:p>
          </p:txBody>
        </p:sp>
      </p:grpSp>
      <p:grpSp>
        <p:nvGrpSpPr>
          <p:cNvPr id="252" name="Google Shape;252;p12"/>
          <p:cNvGrpSpPr/>
          <p:nvPr/>
        </p:nvGrpSpPr>
        <p:grpSpPr>
          <a:xfrm>
            <a:off x="1200150" y="76200"/>
            <a:ext cx="1331912" cy="1371600"/>
            <a:chOff x="4450" y="0"/>
            <a:chExt cx="1118" cy="1104"/>
          </a:xfrm>
        </p:grpSpPr>
        <p:pic>
          <p:nvPicPr>
            <p:cNvPr id="253" name="Google Shape;253;p12" descr="CLOCK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50" y="0"/>
              <a:ext cx="1118" cy="11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12"/>
            <p:cNvSpPr/>
            <p:nvPr/>
          </p:nvSpPr>
          <p:spPr>
            <a:xfrm>
              <a:off x="4656" y="137"/>
              <a:ext cx="864" cy="775"/>
            </a:xfrm>
            <a:prstGeom prst="octagon">
              <a:avLst>
                <a:gd name="adj" fmla="val 29289"/>
              </a:avLst>
            </a:prstGeom>
            <a:noFill/>
            <a:ln w="12700" cap="sq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3300"/>
                </a:buClr>
                <a:buSzPts val="6600"/>
                <a:buFont typeface="Times New Roman"/>
                <a:buNone/>
              </a:pPr>
              <a:r>
                <a:rPr lang="en-US" sz="6600" b="1" i="0" u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07s </a:t>
              </a:r>
              <a:endParaRPr/>
            </a:p>
          </p:txBody>
        </p:sp>
      </p:grpSp>
      <p:grpSp>
        <p:nvGrpSpPr>
          <p:cNvPr id="255" name="Google Shape;255;p12"/>
          <p:cNvGrpSpPr/>
          <p:nvPr/>
        </p:nvGrpSpPr>
        <p:grpSpPr>
          <a:xfrm>
            <a:off x="1143000" y="76200"/>
            <a:ext cx="1331912" cy="1371600"/>
            <a:chOff x="4450" y="0"/>
            <a:chExt cx="1118" cy="1104"/>
          </a:xfrm>
        </p:grpSpPr>
        <p:pic>
          <p:nvPicPr>
            <p:cNvPr id="256" name="Google Shape;256;p12" descr="CLOCK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50" y="0"/>
              <a:ext cx="1118" cy="11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12"/>
            <p:cNvSpPr/>
            <p:nvPr/>
          </p:nvSpPr>
          <p:spPr>
            <a:xfrm>
              <a:off x="4656" y="137"/>
              <a:ext cx="864" cy="775"/>
            </a:xfrm>
            <a:prstGeom prst="octagon">
              <a:avLst>
                <a:gd name="adj" fmla="val 29289"/>
              </a:avLst>
            </a:prstGeom>
            <a:noFill/>
            <a:ln w="12700" cap="sq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3300"/>
                </a:buClr>
                <a:buSzPts val="6600"/>
                <a:buFont typeface="Times New Roman"/>
                <a:buNone/>
              </a:pPr>
              <a:r>
                <a:rPr lang="en-US" sz="6600" b="1" i="0" u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08s </a:t>
              </a:r>
              <a:endParaRPr/>
            </a:p>
          </p:txBody>
        </p:sp>
      </p:grpSp>
      <p:grpSp>
        <p:nvGrpSpPr>
          <p:cNvPr id="258" name="Google Shape;258;p12"/>
          <p:cNvGrpSpPr/>
          <p:nvPr/>
        </p:nvGrpSpPr>
        <p:grpSpPr>
          <a:xfrm>
            <a:off x="1200150" y="0"/>
            <a:ext cx="1331912" cy="1371600"/>
            <a:chOff x="4450" y="0"/>
            <a:chExt cx="1118" cy="1104"/>
          </a:xfrm>
        </p:grpSpPr>
        <p:pic>
          <p:nvPicPr>
            <p:cNvPr id="259" name="Google Shape;259;p12" descr="CLOCK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50" y="0"/>
              <a:ext cx="1118" cy="11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12"/>
            <p:cNvSpPr/>
            <p:nvPr/>
          </p:nvSpPr>
          <p:spPr>
            <a:xfrm>
              <a:off x="4656" y="137"/>
              <a:ext cx="864" cy="775"/>
            </a:xfrm>
            <a:prstGeom prst="octagon">
              <a:avLst>
                <a:gd name="adj" fmla="val 29289"/>
              </a:avLst>
            </a:prstGeom>
            <a:noFill/>
            <a:ln w="12700" cap="sq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3300"/>
                </a:buClr>
                <a:buSzPts val="6600"/>
                <a:buFont typeface="Times New Roman"/>
                <a:buNone/>
              </a:pPr>
              <a:r>
                <a:rPr lang="en-US" sz="6600" b="1" i="0" u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09s </a:t>
              </a:r>
              <a:endParaRPr/>
            </a:p>
          </p:txBody>
        </p:sp>
      </p:grpSp>
      <p:grpSp>
        <p:nvGrpSpPr>
          <p:cNvPr id="261" name="Google Shape;261;p12"/>
          <p:cNvGrpSpPr/>
          <p:nvPr/>
        </p:nvGrpSpPr>
        <p:grpSpPr>
          <a:xfrm>
            <a:off x="1143000" y="9939"/>
            <a:ext cx="1331912" cy="1371600"/>
            <a:chOff x="4450" y="8"/>
            <a:chExt cx="1118" cy="1104"/>
          </a:xfrm>
        </p:grpSpPr>
        <p:pic>
          <p:nvPicPr>
            <p:cNvPr id="262" name="Google Shape;262;p12" descr="CLOCK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50" y="8"/>
              <a:ext cx="1118" cy="11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p12"/>
            <p:cNvSpPr/>
            <p:nvPr/>
          </p:nvSpPr>
          <p:spPr>
            <a:xfrm>
              <a:off x="4609" y="156"/>
              <a:ext cx="864" cy="775"/>
            </a:xfrm>
            <a:prstGeom prst="octagon">
              <a:avLst>
                <a:gd name="adj" fmla="val 29289"/>
              </a:avLst>
            </a:prstGeom>
            <a:noFill/>
            <a:ln w="12700" cap="sq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3300"/>
                </a:buClr>
                <a:buSzPts val="6600"/>
                <a:buFont typeface="Times New Roman"/>
                <a:buNone/>
              </a:pPr>
              <a:r>
                <a:rPr lang="en-US" sz="6600" b="1" i="0" u="none" dirty="0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10s </a:t>
              </a:r>
              <a:endParaRPr dirty="0"/>
            </a:p>
          </p:txBody>
        </p:sp>
      </p:grpSp>
      <p:sp>
        <p:nvSpPr>
          <p:cNvPr id="264" name="Google Shape;264;p12"/>
          <p:cNvSpPr txBox="1"/>
          <p:nvPr/>
        </p:nvSpPr>
        <p:spPr>
          <a:xfrm>
            <a:off x="1142999" y="1371600"/>
            <a:ext cx="216063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3600"/>
              <a:buFont typeface="Times New Roman"/>
              <a:buNone/>
            </a:pPr>
            <a:r>
              <a:rPr lang="en-US" sz="3600" b="0" i="0" u="none" dirty="0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Hết giờ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3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3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2846387" y="395287"/>
            <a:ext cx="4038600" cy="1524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400" b="0" i="1" u="none" strike="noStrike" kern="0" cap="none" spc="0" normalizeH="0" baseline="0" noProof="0">
                <a:ln w="9525" cap="flat" cmpd="sng">
                  <a:solidFill>
                    <a:srgbClr val="008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Arial"/>
                <a:sym typeface="Arial"/>
              </a:rPr>
              <a:t> </a:t>
            </a:r>
          </a:p>
        </p:txBody>
      </p:sp>
      <p:pic>
        <p:nvPicPr>
          <p:cNvPr id="96" name="Google Shape;96;p2" descr="WhitecornerFlow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388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 descr="WhitecornerFlow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7000" y="5486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00" y="25400"/>
            <a:ext cx="682625" cy="2481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5975" y="63500"/>
            <a:ext cx="682625" cy="2481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9388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2846387" y="395287"/>
            <a:ext cx="4038600" cy="1524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400" b="0" i="1" u="none" strike="noStrike" kern="0" cap="none" spc="0" normalizeH="0" baseline="0" noProof="0">
                <a:ln w="9525" cap="flat" cmpd="sng">
                  <a:solidFill>
                    <a:srgbClr val="008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Arial"/>
                <a:sym typeface="Arial"/>
              </a:rPr>
              <a:t> </a:t>
            </a:r>
          </a:p>
        </p:txBody>
      </p:sp>
      <p:pic>
        <p:nvPicPr>
          <p:cNvPr id="96" name="Google Shape;96;p2" descr="WhitecornerFlow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388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 descr="WhitecornerFlow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7000" y="5486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00" y="25400"/>
            <a:ext cx="682625" cy="2481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5975" y="63500"/>
            <a:ext cx="682625" cy="2481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690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 descr="WhitecornerFlow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388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 descr="WhitecornerFlow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7000" y="5486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00" y="25400"/>
            <a:ext cx="682625" cy="2481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5975" y="63500"/>
            <a:ext cx="682625" cy="248126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0483A066-F719-4701-B597-EC0DDB027A70}"/>
              </a:ext>
            </a:extLst>
          </p:cNvPr>
          <p:cNvSpPr txBox="1"/>
          <p:nvPr/>
        </p:nvSpPr>
        <p:spPr>
          <a:xfrm>
            <a:off x="1297858" y="563867"/>
            <a:ext cx="695140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 Nêu các bước giải bài toán </a:t>
            </a:r>
            <a:r>
              <a:rPr kumimoji="0" lang="en-US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Tìm</a:t>
            </a:r>
            <a:r>
              <a:rPr kumimoji="0" lang="en-US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hai</a:t>
            </a:r>
            <a:r>
              <a:rPr kumimoji="0" lang="en-US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sô</a:t>
            </a:r>
            <a:r>
              <a:rPr kumimoji="0" lang="en-US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́ </a:t>
            </a:r>
            <a:r>
              <a:rPr kumimoji="0" lang="en-US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khi</a:t>
            </a:r>
            <a:r>
              <a:rPr kumimoji="0" lang="en-US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biết</a:t>
            </a:r>
            <a:r>
              <a:rPr kumimoji="0" lang="en-US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200" b="1" i="1" u="sng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hiệu</a:t>
            </a:r>
            <a:r>
              <a:rPr kumimoji="0" lang="en-US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và </a:t>
            </a:r>
            <a:r>
              <a:rPr kumimoji="0" lang="en-US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ti</a:t>
            </a:r>
            <a:r>
              <a:rPr kumimoji="0" lang="en-US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̉ </a:t>
            </a:r>
            <a:r>
              <a:rPr kumimoji="0" lang="en-US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sô</a:t>
            </a:r>
            <a:r>
              <a:rPr kumimoji="0" lang="en-US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́ </a:t>
            </a:r>
            <a:r>
              <a:rPr kumimoji="0" lang="en-US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của</a:t>
            </a:r>
            <a:r>
              <a:rPr kumimoji="0" lang="en-US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chúng</a:t>
            </a:r>
            <a:r>
              <a:rPr lang="nl-NL" sz="32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?</a:t>
            </a:r>
            <a:endParaRPr lang="vi-VN" sz="3200" b="1" dirty="0">
              <a:solidFill>
                <a:srgbClr val="0070C0"/>
              </a:solidFill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8554F039-5141-40F4-ABF3-519AD25F4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2439412"/>
            <a:ext cx="8915400" cy="440120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4000" b="1" i="1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Muốn</a:t>
            </a:r>
            <a:r>
              <a:rPr lang="en-US" altLang="en-US" sz="4000" b="1" i="1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 giải bài </a:t>
            </a:r>
            <a:r>
              <a:rPr lang="en-US" altLang="en-US" sz="4000" b="1" i="1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toán</a:t>
            </a:r>
            <a:r>
              <a:rPr lang="en-US" altLang="en-US" sz="4000" b="1" i="1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 về : </a:t>
            </a:r>
            <a:r>
              <a:rPr lang="en-US" altLang="en-US" sz="4000" b="1" i="1" kern="1200" dirty="0" err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Tìm</a:t>
            </a:r>
            <a:r>
              <a:rPr lang="en-US" altLang="en-US" sz="4000" b="1" i="1" kern="12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en-US" sz="4000" b="1" i="1" kern="1200" dirty="0" err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hai</a:t>
            </a:r>
            <a:r>
              <a:rPr lang="en-US" altLang="en-US" sz="4000" b="1" i="1" kern="12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en-US" sz="4000" b="1" i="1" kern="1200" dirty="0" err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sô</a:t>
            </a:r>
            <a:r>
              <a:rPr lang="en-US" altLang="en-US" sz="4000" b="1" i="1" kern="12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́ </a:t>
            </a:r>
            <a:r>
              <a:rPr lang="en-US" altLang="en-US" sz="4000" b="1" i="1" kern="1200" dirty="0" err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khi</a:t>
            </a:r>
            <a:r>
              <a:rPr lang="en-US" altLang="en-US" sz="4000" b="1" i="1" kern="12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en-US" sz="4000" b="1" i="1" kern="1200" dirty="0" err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biết</a:t>
            </a:r>
            <a:r>
              <a:rPr lang="en-US" altLang="en-US" sz="4000" b="1" i="1" kern="12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en-US" sz="4000" b="1" i="1" kern="1200" dirty="0" err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hiệu</a:t>
            </a:r>
            <a:r>
              <a:rPr lang="en-US" altLang="en-US" sz="4000" b="1" i="1" kern="12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 và </a:t>
            </a:r>
            <a:r>
              <a:rPr lang="en-US" altLang="en-US" sz="4000" b="1" i="1" kern="1200" dirty="0" err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ti</a:t>
            </a:r>
            <a:r>
              <a:rPr lang="en-US" altLang="en-US" sz="4000" b="1" i="1" kern="12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̉ </a:t>
            </a:r>
            <a:r>
              <a:rPr lang="en-US" altLang="en-US" sz="4000" b="1" i="1" kern="1200" dirty="0" err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sô</a:t>
            </a:r>
            <a:r>
              <a:rPr lang="en-US" altLang="en-US" sz="4000" b="1" i="1" kern="12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́ </a:t>
            </a:r>
            <a:r>
              <a:rPr lang="en-US" altLang="en-US" sz="4000" b="1" i="1" kern="1200" dirty="0" err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của</a:t>
            </a:r>
            <a:r>
              <a:rPr lang="en-US" altLang="en-US" sz="4000" b="1" i="1" kern="12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en-US" sz="4000" b="1" i="1" kern="1200" dirty="0" err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chúng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, </a:t>
            </a:r>
            <a:r>
              <a:rPr lang="en-US" altLang="en-US" sz="4000" b="1" i="1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ta </a:t>
            </a:r>
            <a:r>
              <a:rPr lang="en-US" altLang="en-US" sz="4000" b="1" i="1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ta</a:t>
            </a:r>
            <a:r>
              <a:rPr lang="en-US" altLang="en-US" sz="4000" b="1" i="1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 thực hiện: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Bước 1: </a:t>
            </a: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Vẽ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sơ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 đồ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Bước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 2: </a:t>
            </a: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Tìm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hiệu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sô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́ </a:t>
            </a: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phần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bằng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nhau</a:t>
            </a:r>
            <a:endParaRPr lang="en-US" altLang="en-US" sz="4000" b="1" i="1" kern="1200" dirty="0">
              <a:solidFill>
                <a:srgbClr val="0000CC"/>
              </a:solidFill>
              <a:latin typeface="Times New Roman" panose="02020603050405020304" pitchFamily="18" charset="0"/>
              <a:ea typeface="+mn-ea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Bước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 3: </a:t>
            </a: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Tìm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sô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́ </a:t>
            </a: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lớn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, </a:t>
            </a:r>
            <a:r>
              <a:rPr lang="en-US" altLang="en-US" sz="4000" b="1" i="1" kern="1200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sô</a:t>
            </a: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́ bé 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en-US" sz="4000" b="1" i="1" kern="12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63174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2846387" y="395287"/>
            <a:ext cx="4038600" cy="1524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400" b="0" i="1" u="none" strike="noStrike" kern="0" cap="none" spc="0" normalizeH="0" baseline="0" noProof="0">
                <a:ln w="9525" cap="flat" cmpd="sng">
                  <a:solidFill>
                    <a:srgbClr val="008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Arial"/>
                <a:sym typeface="Arial"/>
              </a:rPr>
              <a:t> </a:t>
            </a:r>
          </a:p>
        </p:txBody>
      </p:sp>
      <p:pic>
        <p:nvPicPr>
          <p:cNvPr id="96" name="Google Shape;96;p2" descr="WhitecornerFlow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388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 descr="WhitecornerFlow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7000" y="5486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00" y="25400"/>
            <a:ext cx="682625" cy="2481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5975" y="63500"/>
            <a:ext cx="682625" cy="2481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6828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2846387" y="395287"/>
            <a:ext cx="4038600" cy="1524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400" b="0" i="1" u="none" strike="noStrike" kern="0" cap="none" spc="0" normalizeH="0" baseline="0" noProof="0">
                <a:ln w="9525" cap="flat" cmpd="sng">
                  <a:solidFill>
                    <a:srgbClr val="008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Arial"/>
                <a:sym typeface="Arial"/>
              </a:rPr>
              <a:t> </a:t>
            </a:r>
          </a:p>
        </p:txBody>
      </p:sp>
      <p:pic>
        <p:nvPicPr>
          <p:cNvPr id="96" name="Google Shape;96;p2" descr="WhitecornerFlow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388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 descr="WhitecornerFlow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7000" y="5486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00" y="25400"/>
            <a:ext cx="682625" cy="2481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5975" y="63500"/>
            <a:ext cx="682625" cy="2481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069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2622E2-6CB2-40C5-BFCF-B73DB77BE695}"/>
              </a:ext>
            </a:extLst>
          </p:cNvPr>
          <p:cNvSpPr/>
          <p:nvPr/>
        </p:nvSpPr>
        <p:spPr>
          <a:xfrm>
            <a:off x="3422841" y="960437"/>
            <a:ext cx="5492672" cy="658584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80528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vi-VN" sz="5080" kern="120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135C91-BB49-4254-9510-EB45AC96A67A}"/>
              </a:ext>
            </a:extLst>
          </p:cNvPr>
          <p:cNvSpPr/>
          <p:nvPr/>
        </p:nvSpPr>
        <p:spPr>
          <a:xfrm>
            <a:off x="58243" y="2273123"/>
            <a:ext cx="2419285" cy="21504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80528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vi-VN" sz="5080" kern="120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060" name="TextBox 5">
            <a:extLst>
              <a:ext uri="{FF2B5EF4-FFF2-40B4-BE49-F238E27FC236}">
                <a16:creationId xmlns:a16="http://schemas.microsoft.com/office/drawing/2014/main" id="{CF6B2B23-2FBF-47FD-8960-0B9634D1E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76332" y="2680816"/>
            <a:ext cx="3521403" cy="96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2580528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822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Bài toán </a:t>
            </a:r>
          </a:p>
          <a:p>
            <a:pPr algn="ctr" defTabSz="2580528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822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tỉ lệ thuận</a:t>
            </a:r>
            <a:endParaRPr lang="vi-VN" altLang="en-US" sz="2822" kern="120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2D6E6-4652-4E84-A172-02A3302DB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5638" y="848430"/>
            <a:ext cx="5515072" cy="526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2580528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822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Tóm tắt bài toán</a:t>
            </a:r>
            <a:endParaRPr lang="vi-VN" altLang="en-US" sz="2822" kern="120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C107FB-BC95-4C57-95C1-22B9AAB13B9C}"/>
              </a:ext>
            </a:extLst>
          </p:cNvPr>
          <p:cNvSpPr/>
          <p:nvPr/>
        </p:nvSpPr>
        <p:spPr>
          <a:xfrm>
            <a:off x="3395959" y="1865427"/>
            <a:ext cx="5550916" cy="129028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80528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vi-VN" sz="5080" kern="120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E2A65B-DD2A-4089-8219-ABDF28DA2414}"/>
              </a:ext>
            </a:extLst>
          </p:cNvPr>
          <p:cNvCxnSpPr>
            <a:endCxn id="4" idx="1"/>
          </p:cNvCxnSpPr>
          <p:nvPr/>
        </p:nvCxnSpPr>
        <p:spPr>
          <a:xfrm flipV="1">
            <a:off x="2208718" y="1291967"/>
            <a:ext cx="1214121" cy="14560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BF580BA-A055-4143-A405-11ABD0F7051C}"/>
              </a:ext>
            </a:extLst>
          </p:cNvPr>
          <p:cNvCxnSpPr>
            <a:endCxn id="8" idx="1"/>
          </p:cNvCxnSpPr>
          <p:nvPr/>
        </p:nvCxnSpPr>
        <p:spPr>
          <a:xfrm flipV="1">
            <a:off x="2459608" y="2510569"/>
            <a:ext cx="936351" cy="6317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9D897D-1324-4A84-9D00-5AAAB19DB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840" y="1865427"/>
            <a:ext cx="5497154" cy="13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580528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822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Phân tích bài toán, nhận dạng bài toán tỉ lệ thuận.</a:t>
            </a:r>
          </a:p>
          <a:p>
            <a:pPr defTabSz="2580528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vi-VN" altLang="en-US" sz="2822" kern="120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54CD91-E5EB-4D09-9575-AECFF3BD0981}"/>
              </a:ext>
            </a:extLst>
          </p:cNvPr>
          <p:cNvSpPr/>
          <p:nvPr/>
        </p:nvSpPr>
        <p:spPr>
          <a:xfrm>
            <a:off x="3395958" y="3379721"/>
            <a:ext cx="5555394" cy="1500854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80528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vi-VN" sz="5080" kern="120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93A97F-6949-4857-98BA-56B9447CB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8682" y="3446923"/>
            <a:ext cx="5492672" cy="13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580528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822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Áp dụng 1 trong 2 cách: Rút về đơn vị; tìm tỉ số</a:t>
            </a:r>
          </a:p>
          <a:p>
            <a:pPr defTabSz="2580528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vi-VN" altLang="en-US" sz="2822" kern="120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8FB231-2F37-4695-A27E-B5B2583139C7}"/>
              </a:ext>
            </a:extLst>
          </p:cNvPr>
          <p:cNvCxnSpPr>
            <a:endCxn id="21" idx="1"/>
          </p:cNvCxnSpPr>
          <p:nvPr/>
        </p:nvCxnSpPr>
        <p:spPr>
          <a:xfrm>
            <a:off x="2423765" y="3644052"/>
            <a:ext cx="1034917" cy="5004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312CFF5-2301-4179-ADA4-5CD4E7C0B864}"/>
              </a:ext>
            </a:extLst>
          </p:cNvPr>
          <p:cNvSpPr/>
          <p:nvPr/>
        </p:nvSpPr>
        <p:spPr>
          <a:xfrm>
            <a:off x="3382521" y="5046340"/>
            <a:ext cx="5492672" cy="658584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80528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vi-VN" sz="5080" kern="120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07AC6D-DF93-476E-9CB5-977C477C7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5317" y="4934337"/>
            <a:ext cx="5515074" cy="526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2580528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822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Đáp số</a:t>
            </a:r>
            <a:endParaRPr lang="vi-VN" altLang="en-US" sz="2822" kern="120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08FD9A-9FC4-4FF9-8328-D35A81451E95}"/>
              </a:ext>
            </a:extLst>
          </p:cNvPr>
          <p:cNvCxnSpPr>
            <a:stCxn id="5" idx="5"/>
          </p:cNvCxnSpPr>
          <p:nvPr/>
        </p:nvCxnSpPr>
        <p:spPr>
          <a:xfrm>
            <a:off x="2119115" y="4109987"/>
            <a:ext cx="1254444" cy="12499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36" grpId="0"/>
      <p:bldP spid="20" grpId="0" animBg="1"/>
      <p:bldP spid="21" grpId="0"/>
      <p:bldP spid="18" grpId="0" animBg="1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4">
            <a:extLst>
              <a:ext uri="{FF2B5EF4-FFF2-40B4-BE49-F238E27FC236}">
                <a16:creationId xmlns:a16="http://schemas.microsoft.com/office/drawing/2014/main" id="{8D72B86B-2CE6-48A0-8E45-92B80CF5C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53988"/>
            <a:ext cx="4111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KIẾN THỨC CẦN NHỚ:</a:t>
            </a:r>
          </a:p>
        </p:txBody>
      </p:sp>
      <p:sp>
        <p:nvSpPr>
          <p:cNvPr id="5123" name="Text Box 5">
            <a:extLst>
              <a:ext uri="{FF2B5EF4-FFF2-40B4-BE49-F238E27FC236}">
                <a16:creationId xmlns:a16="http://schemas.microsoft.com/office/drawing/2014/main" id="{33CE9EA5-C0E0-4B48-BF97-536B9AE5F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" y="673100"/>
            <a:ext cx="8915400" cy="30464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Muốn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giải bài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toán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về 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: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Tìm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hai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sô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́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khi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biết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tổng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và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ti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̉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sô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́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của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chúng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 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ta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làm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như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sau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Bước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1: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Vẽ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sơ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đồ</a:t>
            </a:r>
            <a:endParaRPr kumimoji="0" lang="en-US" altLang="en-US" sz="2400" b="1" i="1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Bước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2: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Tìm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tổng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sô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́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phần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bằng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nhau</a:t>
            </a:r>
            <a:endParaRPr kumimoji="0" lang="en-US" altLang="en-US" sz="2400" b="1" i="1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Bước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3: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Tìm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sô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́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lớn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,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sô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́ bé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(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Lưu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ý:  Muốn tìm số nào trước ta lấy tổng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hai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số chia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cho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tổng số phần bằng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nhau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rồi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nhân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với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số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phần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tương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ứng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của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số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đó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.)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  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37177F6-E73B-4C84-A975-C2AD7D175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" y="3505200"/>
            <a:ext cx="8915400" cy="30464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b.Muốn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giải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bài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toán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về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: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Tìm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hai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sô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́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khi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biết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hiệu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và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ti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̉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sô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́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của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chúng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 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ta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làm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như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sau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Bước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1: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Vẽ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sơ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đồ</a:t>
            </a:r>
            <a:endParaRPr kumimoji="0" lang="en-US" altLang="en-US" sz="2400" b="1" i="1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Bước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2: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Tìm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hiệu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sô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́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phần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bằng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nhau</a:t>
            </a:r>
            <a:endParaRPr kumimoji="0" lang="en-US" altLang="en-US" sz="2400" b="1" i="1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Bước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3: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Tìm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sô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́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lớn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sô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́ bé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(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Lưu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ý: 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Muốn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tìm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số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nào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trước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ta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lấy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hiệu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hai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số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chia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cho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hiệu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số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phần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bằng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nhau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rồi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nhân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với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số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phần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tương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ứng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của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số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đó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.)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2846387" y="395287"/>
            <a:ext cx="4038600" cy="1524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400" b="0" i="1" u="none" strike="noStrike" kern="0" cap="none" spc="0" normalizeH="0" baseline="0" noProof="0">
                <a:ln w="9525" cap="flat" cmpd="sng">
                  <a:solidFill>
                    <a:srgbClr val="008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Arial"/>
                <a:sym typeface="Arial"/>
              </a:rPr>
              <a:t> </a:t>
            </a:r>
          </a:p>
        </p:txBody>
      </p:sp>
      <p:pic>
        <p:nvPicPr>
          <p:cNvPr id="96" name="Google Shape;96;p2" descr="WhitecornerFlow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388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 descr="WhitecornerFlow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7000" y="5486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00" y="25400"/>
            <a:ext cx="682625" cy="2481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5975" y="63500"/>
            <a:ext cx="682625" cy="248126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9E19EAD-0CC3-4CB3-8151-EE80EFF92141}"/>
              </a:ext>
            </a:extLst>
          </p:cNvPr>
          <p:cNvSpPr txBox="1"/>
          <p:nvPr/>
        </p:nvSpPr>
        <p:spPr>
          <a:xfrm>
            <a:off x="708025" y="291437"/>
            <a:ext cx="7600233" cy="215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nl-NL" sz="40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 giải 2 dạng toán </a:t>
            </a:r>
            <a:r>
              <a:rPr lang="nl-NL" sz="4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Tổng- tỉ </a:t>
            </a:r>
            <a:r>
              <a:rPr lang="nl-NL" sz="4000" b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 </a:t>
            </a:r>
            <a:r>
              <a:rPr lang="nl-NL" sz="4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 – tỉ </a:t>
            </a:r>
            <a:r>
              <a:rPr lang="nl-NL" sz="4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40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 </a:t>
            </a:r>
            <a:r>
              <a:rPr lang="nl-NL" sz="4000" b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 </a:t>
            </a:r>
            <a:r>
              <a:rPr lang="nl-NL" sz="40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 giống và khác nhau ?</a:t>
            </a:r>
            <a:endParaRPr lang="vi-VN" sz="4000" b="1" dirty="0">
              <a:solidFill>
                <a:srgbClr val="0070C0"/>
              </a:solidFill>
              <a:effectLst/>
              <a:latin typeface="VNI-Times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A27FA418-B32A-478C-8B44-00882C29B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2717896"/>
            <a:ext cx="8915400" cy="3170099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 fontAlgn="base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  <a:defRPr/>
            </a:pPr>
            <a:r>
              <a:rPr lang="en-US" altLang="en-US" sz="4000" b="1" i="1" kern="12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</a:rPr>
              <a:t>Giống </a:t>
            </a:r>
            <a:r>
              <a:rPr lang="en-US" altLang="en-US" sz="4000" b="1" i="1" kern="1200" dirty="0" err="1">
                <a:solidFill>
                  <a:srgbClr val="00B050"/>
                </a:solidFill>
                <a:latin typeface="Times New Roman" panose="02020603050405020304" pitchFamily="18" charset="0"/>
                <a:ea typeface="+mn-ea"/>
              </a:rPr>
              <a:t>nhau</a:t>
            </a:r>
            <a:r>
              <a:rPr lang="en-US" altLang="en-US" sz="4000" b="1" i="1" kern="12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</a:rPr>
              <a:t>: </a:t>
            </a:r>
            <a:r>
              <a:rPr lang="en-US" altLang="en-US" sz="4000" b="1" i="1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Đều giải 3 bước, đều </a:t>
            </a:r>
            <a:r>
              <a:rPr lang="en-US" altLang="en-US" sz="4000" b="1" i="1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vẽ</a:t>
            </a:r>
            <a:r>
              <a:rPr lang="en-US" altLang="en-US" sz="4000" b="1" i="1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en-US" sz="4000" b="1" i="1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sơ</a:t>
            </a:r>
            <a:r>
              <a:rPr lang="en-US" altLang="en-US" sz="4000" b="1" i="1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 đồ và tìm </a:t>
            </a:r>
            <a:r>
              <a:rPr lang="en-US" altLang="en-US" sz="4000" b="1" i="1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hai</a:t>
            </a:r>
            <a:r>
              <a:rPr lang="en-US" altLang="en-US" sz="4000" b="1" i="1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 số.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  <a:defRPr/>
            </a:pPr>
            <a:r>
              <a:rPr lang="en-US" altLang="en-US" sz="4000" b="1" i="1" kern="12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</a:rPr>
              <a:t>Khác </a:t>
            </a:r>
            <a:r>
              <a:rPr lang="en-US" altLang="en-US" sz="4000" b="1" i="1" kern="1200" dirty="0" err="1">
                <a:solidFill>
                  <a:srgbClr val="00B050"/>
                </a:solidFill>
                <a:latin typeface="Times New Roman" panose="02020603050405020304" pitchFamily="18" charset="0"/>
                <a:ea typeface="+mn-ea"/>
              </a:rPr>
              <a:t>nhau</a:t>
            </a:r>
            <a:r>
              <a:rPr lang="en-US" altLang="en-US" sz="4000" b="1" i="1" kern="12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</a:rPr>
              <a:t>: </a:t>
            </a:r>
            <a:r>
              <a:rPr lang="en-US" altLang="en-US" sz="4000" b="1" i="1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Tùy</a:t>
            </a:r>
            <a:r>
              <a:rPr lang="en-US" altLang="en-US" sz="4000" b="1" i="1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en-US" sz="4000" b="1" i="1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theo</a:t>
            </a:r>
            <a:r>
              <a:rPr lang="en-US" altLang="en-US" sz="4000" b="1" i="1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 dạng </a:t>
            </a:r>
            <a:r>
              <a:rPr lang="en-US" altLang="en-US" sz="4000" b="1" i="1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toán</a:t>
            </a:r>
            <a:r>
              <a:rPr lang="en-US" altLang="en-US" sz="4000" b="1" i="1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 sẽ tìm </a:t>
            </a:r>
            <a:r>
              <a:rPr lang="en-US" altLang="en-US" sz="4000" b="1" i="1" kern="12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tổng</a:t>
            </a:r>
            <a:r>
              <a:rPr lang="en-US" altLang="en-US" sz="4000" b="1" i="1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 hoặc </a:t>
            </a:r>
            <a:r>
              <a:rPr lang="en-US" altLang="en-US" sz="4000" b="1" i="1" kern="1200" dirty="0" err="1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hiệu</a:t>
            </a:r>
            <a:r>
              <a:rPr lang="en-US" altLang="en-US" sz="4000" b="1" i="1" kern="12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 số </a:t>
            </a:r>
            <a:r>
              <a:rPr lang="en-US" altLang="en-US" sz="4000" b="1" i="1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phần bằng </a:t>
            </a:r>
            <a:r>
              <a:rPr lang="en-US" altLang="en-US" sz="4000" b="1" i="1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nhau</a:t>
            </a:r>
            <a:r>
              <a:rPr lang="en-US" altLang="en-US" sz="4000" b="1" i="1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 ở bước 2</a:t>
            </a:r>
            <a:endParaRPr lang="en-US" altLang="en-US" sz="4000" b="1" i="1" kern="1200" dirty="0">
              <a:solidFill>
                <a:srgbClr val="0000CC"/>
              </a:solidFill>
              <a:latin typeface="Times New Roman" panose="02020603050405020304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049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3069" y="275638"/>
            <a:ext cx="50347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TOÁN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1287" y="1899288"/>
            <a:ext cx="807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ÔN TẬP VÀ BỔ SUNG VỀ GIẢI TOÁN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F41C3CB-C9AF-4159-9B85-A5D65EF61940}"/>
              </a:ext>
            </a:extLst>
          </p:cNvPr>
          <p:cNvSpPr txBox="1"/>
          <p:nvPr/>
        </p:nvSpPr>
        <p:spPr>
          <a:xfrm>
            <a:off x="1714500" y="1179796"/>
            <a:ext cx="5715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TUẦN 4 - TIẾT 16: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4">
            <a:extLst>
              <a:ext uri="{FF2B5EF4-FFF2-40B4-BE49-F238E27FC236}">
                <a16:creationId xmlns:a16="http://schemas.microsoft.com/office/drawing/2014/main" id="{3CB548E8-4B12-483C-9317-72E2EEFB7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82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Box 5">
            <a:extLst>
              <a:ext uri="{FF2B5EF4-FFF2-40B4-BE49-F238E27FC236}">
                <a16:creationId xmlns:a16="http://schemas.microsoft.com/office/drawing/2014/main" id="{28CCAD4E-A6DA-4253-9FF1-102ECE200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327" y="559847"/>
            <a:ext cx="7047288" cy="501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0209" tIns="35105" rIns="70209" bIns="3510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2580528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vi-VN" sz="2800" b="1" kern="1200" dirty="0">
                <a:solidFill>
                  <a:srgbClr val="FFFFFF"/>
                </a:solidFill>
                <a:latin typeface="HP001 4 hàng" panose="020B0603050302020204" pitchFamily="34" charset="0"/>
                <a:ea typeface="+mn-ea"/>
                <a:cs typeface="+mn-cs"/>
              </a:rPr>
              <a:t>Thứ Hai ngày 25 tháng 9 </a:t>
            </a:r>
            <a:r>
              <a:rPr lang="en-US" altLang="vi-VN" sz="2800" b="1" kern="1200" dirty="0" err="1">
                <a:solidFill>
                  <a:srgbClr val="FFFFFF"/>
                </a:solidFill>
                <a:latin typeface="HP001 4 hàng" panose="020B0603050302020204" pitchFamily="34" charset="0"/>
                <a:ea typeface="+mn-ea"/>
                <a:cs typeface="+mn-cs"/>
              </a:rPr>
              <a:t>năm</a:t>
            </a:r>
            <a:r>
              <a:rPr lang="en-US" altLang="vi-VN" sz="2800" b="1" kern="1200" dirty="0">
                <a:solidFill>
                  <a:srgbClr val="FFFFFF"/>
                </a:solidFill>
                <a:latin typeface="HP001 4 hàng" panose="020B0603050302020204" pitchFamily="34" charset="0"/>
                <a:ea typeface="+mn-ea"/>
                <a:cs typeface="+mn-cs"/>
              </a:rPr>
              <a:t> 2023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1F9027-C2F2-4AB5-9741-B64626E77A06}"/>
              </a:ext>
            </a:extLst>
          </p:cNvPr>
          <p:cNvCxnSpPr/>
          <p:nvPr/>
        </p:nvCxnSpPr>
        <p:spPr>
          <a:xfrm>
            <a:off x="3660290" y="2412006"/>
            <a:ext cx="136644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AAECED-B8ED-4AAA-AE84-87C361820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4362" y="1247110"/>
            <a:ext cx="1599415" cy="56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0209" tIns="35105" rIns="70209" bIns="3510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580528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vi-VN" sz="3200" b="1" u="sng" kern="1200" dirty="0" err="1">
                <a:solidFill>
                  <a:srgbClr val="FFFFFF"/>
                </a:solidFill>
                <a:latin typeface="HP001 4 hàng" panose="020B0603050302020204" pitchFamily="34" charset="0"/>
                <a:ea typeface="+mn-ea"/>
                <a:cs typeface="+mn-cs"/>
              </a:rPr>
              <a:t>Toán</a:t>
            </a:r>
            <a:r>
              <a:rPr lang="en-US" altLang="vi-VN" sz="3200" b="1" kern="1200" dirty="0">
                <a:solidFill>
                  <a:srgbClr val="FFFFFF"/>
                </a:solidFill>
                <a:latin typeface="HP001 4 hàng" panose="020B06030503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BF52B-BEFB-418A-9617-ADFC03DBCD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133" y="1894769"/>
            <a:ext cx="7229337" cy="1240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0209" tIns="35105" rIns="70209" bIns="3510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2580528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6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TUẦN 4 - TIẾT 16:</a:t>
            </a:r>
          </a:p>
          <a:p>
            <a:pPr defTabSz="2580528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vi-VN" sz="4000" b="1" kern="1200" dirty="0" err="1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Ô</a:t>
            </a:r>
            <a:r>
              <a:rPr lang="en-US" altLang="vi-VN" sz="4000" b="1" kern="1200" dirty="0" err="1">
                <a:solidFill>
                  <a:srgbClr val="FF0000"/>
                </a:solidFill>
                <a:latin typeface="HP001 4 hàng" panose="020B0603050302020204" pitchFamily="34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vi-VN" sz="4000" b="1" kern="1200" dirty="0">
                <a:solidFill>
                  <a:srgbClr val="FF0000"/>
                </a:solidFill>
                <a:latin typeface="HP001 4 hàng" panose="020B0603050302020204" pitchFamily="34" charset="0"/>
                <a:ea typeface="+mn-ea"/>
                <a:cs typeface="Times New Roman" panose="02020603050405020304" pitchFamily="18" charset="0"/>
              </a:rPr>
              <a:t> tập và bổ sung về giải </a:t>
            </a:r>
            <a:r>
              <a:rPr lang="en-US" altLang="vi-VN" sz="4000" b="1" kern="1200" dirty="0" err="1">
                <a:solidFill>
                  <a:srgbClr val="FF0000"/>
                </a:solidFill>
                <a:latin typeface="HP001 4 hàng" panose="020B0603050302020204" pitchFamily="34" charset="0"/>
                <a:ea typeface="+mn-ea"/>
                <a:cs typeface="Times New Roman" panose="02020603050405020304" pitchFamily="18" charset="0"/>
              </a:rPr>
              <a:t>toán</a:t>
            </a:r>
            <a:endParaRPr lang="en-US" altLang="vi-VN" sz="4000" b="1" kern="1200" dirty="0">
              <a:solidFill>
                <a:srgbClr val="FF0000"/>
              </a:solidFill>
              <a:latin typeface="HP001 4 hàng" panose="020B0603050302020204" pitchFamily="34" charset="0"/>
              <a:ea typeface="+mn-ea"/>
              <a:cs typeface="+mn-cs"/>
            </a:endParaRPr>
          </a:p>
        </p:txBody>
      </p:sp>
      <p:sp>
        <p:nvSpPr>
          <p:cNvPr id="40967" name="TextBox 1">
            <a:extLst>
              <a:ext uri="{FF2B5EF4-FFF2-40B4-BE49-F238E27FC236}">
                <a16:creationId xmlns:a16="http://schemas.microsoft.com/office/drawing/2014/main" id="{ED22FA5A-5A89-4239-8B20-0D1178C39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5282" y="463805"/>
            <a:ext cx="2056391" cy="3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0209" tIns="35105" rIns="70209" bIns="3510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580528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vi-VN" sz="1975" b="1" kern="1200" dirty="0" err="1">
                <a:solidFill>
                  <a:srgbClr val="FFFF00"/>
                </a:solidFill>
                <a:latin typeface="HP001 4 hàng" panose="020B0603050302020204" pitchFamily="34" charset="0"/>
                <a:ea typeface="+mn-ea"/>
                <a:cs typeface="+mn-cs"/>
              </a:rPr>
              <a:t>Lớp</a:t>
            </a:r>
            <a:r>
              <a:rPr lang="en-US" altLang="vi-VN" sz="1975" b="1" kern="1200" dirty="0">
                <a:solidFill>
                  <a:srgbClr val="FFFF00"/>
                </a:solidFill>
                <a:latin typeface="HP001 4 hàng" panose="020B0603050302020204" pitchFamily="34" charset="0"/>
                <a:ea typeface="+mn-ea"/>
                <a:cs typeface="+mn-cs"/>
              </a:rPr>
              <a:t>: </a:t>
            </a:r>
            <a:r>
              <a:rPr lang="en-US" altLang="vi-VN" sz="1975" b="1" kern="1200" dirty="0" err="1">
                <a:solidFill>
                  <a:srgbClr val="FFFF00"/>
                </a:solidFill>
                <a:latin typeface="HP001 4 hàng" panose="020B0603050302020204" pitchFamily="34" charset="0"/>
                <a:ea typeface="+mn-ea"/>
                <a:cs typeface="+mn-cs"/>
              </a:rPr>
              <a:t>Năm</a:t>
            </a:r>
            <a:r>
              <a:rPr lang="en-US" altLang="vi-VN" sz="1975" b="1" kern="1200" dirty="0">
                <a:solidFill>
                  <a:srgbClr val="FFFF00"/>
                </a:solidFill>
                <a:latin typeface="HP001 4 hàng" panose="020B0603050302020204" pitchFamily="34" charset="0"/>
                <a:ea typeface="+mn-ea"/>
                <a:cs typeface="+mn-cs"/>
              </a:rPr>
              <a:t>/4</a:t>
            </a:r>
            <a:endParaRPr lang="en-US" altLang="vi-VN" sz="1975" b="1" kern="1200" baseline="30000" dirty="0">
              <a:solidFill>
                <a:srgbClr val="FFFF00"/>
              </a:solidFill>
              <a:latin typeface="HP001 4 hàng" panose="020B0603050302020204" pitchFamily="34" charset="0"/>
              <a:ea typeface="+mn-ea"/>
              <a:cs typeface="+mn-cs"/>
            </a:endParaRPr>
          </a:p>
        </p:txBody>
      </p:sp>
      <p:sp>
        <p:nvSpPr>
          <p:cNvPr id="40968" name="TextBox 3">
            <a:extLst>
              <a:ext uri="{FF2B5EF4-FFF2-40B4-BE49-F238E27FC236}">
                <a16:creationId xmlns:a16="http://schemas.microsoft.com/office/drawing/2014/main" id="{6CAB5D9F-322C-4843-ACDE-8708D3E82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133" y="899498"/>
            <a:ext cx="2513367" cy="3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0209" tIns="35105" rIns="70209" bIns="3510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580528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vi-VN" sz="1975" b="1" kern="1200" dirty="0">
                <a:solidFill>
                  <a:srgbClr val="FFFF00"/>
                </a:solidFill>
                <a:latin typeface="HP001 4 hàng" panose="020B0603050302020204" pitchFamily="34" charset="0"/>
                <a:ea typeface="+mn-ea"/>
                <a:cs typeface="+mn-cs"/>
              </a:rPr>
              <a:t>Hiện diện: 42</a:t>
            </a:r>
          </a:p>
        </p:txBody>
      </p:sp>
      <p:sp>
        <p:nvSpPr>
          <p:cNvPr id="40969" name="TextBox 11">
            <a:extLst>
              <a:ext uri="{FF2B5EF4-FFF2-40B4-BE49-F238E27FC236}">
                <a16:creationId xmlns:a16="http://schemas.microsoft.com/office/drawing/2014/main" id="{E7B9751D-5E19-481C-8794-2889F1AB3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1157" y="1335191"/>
            <a:ext cx="2100516" cy="3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0209" tIns="35105" rIns="70209" bIns="3510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580528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vi-VN" sz="1975" b="1" kern="1200" dirty="0" err="1">
                <a:solidFill>
                  <a:srgbClr val="FFFF00"/>
                </a:solidFill>
                <a:latin typeface="HP001 4 hàng" panose="020B0603050302020204" pitchFamily="34" charset="0"/>
                <a:ea typeface="+mn-ea"/>
                <a:cs typeface="+mn-cs"/>
              </a:rPr>
              <a:t>Vắng</a:t>
            </a:r>
            <a:r>
              <a:rPr lang="en-US" altLang="vi-VN" sz="1975" b="1" kern="1200" dirty="0">
                <a:solidFill>
                  <a:srgbClr val="FFFF00"/>
                </a:solidFill>
                <a:latin typeface="HP001 4 hàng" panose="020B0603050302020204" pitchFamily="34" charset="0"/>
                <a:ea typeface="+mn-ea"/>
                <a:cs typeface="+mn-cs"/>
              </a:rPr>
              <a:t>: 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78675D-DE05-4EC9-9CC8-0DB0CC37207D}"/>
              </a:ext>
            </a:extLst>
          </p:cNvPr>
          <p:cNvCxnSpPr>
            <a:cxnSpLocks/>
          </p:cNvCxnSpPr>
          <p:nvPr/>
        </p:nvCxnSpPr>
        <p:spPr>
          <a:xfrm>
            <a:off x="6891157" y="463805"/>
            <a:ext cx="0" cy="12454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2DA178-D1B0-42F3-93DB-531386763BB4}"/>
              </a:ext>
            </a:extLst>
          </p:cNvPr>
          <p:cNvCxnSpPr/>
          <p:nvPr/>
        </p:nvCxnSpPr>
        <p:spPr>
          <a:xfrm>
            <a:off x="6891157" y="1710016"/>
            <a:ext cx="18279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04800" y="304800"/>
            <a:ext cx="8686800" cy="190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a. </a:t>
            </a:r>
            <a:r>
              <a:rPr kumimoji="0" lang="en-US" altLang="en-US" sz="36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Ví dụ</a:t>
            </a: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: Một người đi bộ trung bình mỗi giờ đi được 4km. Em hãy cho biết quãng đường đi được của người đó trong 1 giờ, 2 giờ, 3 giờ</a:t>
            </a:r>
          </a:p>
        </p:txBody>
      </p:sp>
      <p:graphicFrame>
        <p:nvGraphicFramePr>
          <p:cNvPr id="6" name="Group 86"/>
          <p:cNvGraphicFramePr>
            <a:graphicFrameLocks noGrp="1"/>
          </p:cNvGraphicFramePr>
          <p:nvPr/>
        </p:nvGraphicFramePr>
        <p:xfrm>
          <a:off x="175953" y="3227387"/>
          <a:ext cx="8678863" cy="1265237"/>
        </p:xfrm>
        <a:graphic>
          <a:graphicData uri="http://schemas.openxmlformats.org/drawingml/2006/table">
            <a:tbl>
              <a:tblPr/>
              <a:tblGrid>
                <a:gridCol w="419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3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6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43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kumimoji="0" lang="en-US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kumimoji="0" lang="en-US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</a:t>
                      </a:r>
                      <a:endParaRPr kumimoji="0" lang="en-US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6" marR="91446"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giờ</a:t>
                      </a:r>
                    </a:p>
                  </a:txBody>
                  <a:tcPr marL="91446" marR="91446"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vi-VN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6" marR="91446"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vi-VN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6" marR="91446"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799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Quãng đường đi được</a:t>
                      </a:r>
                    </a:p>
                  </a:txBody>
                  <a:tcPr marL="91446" marR="91446"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km</a:t>
                      </a:r>
                    </a:p>
                  </a:txBody>
                  <a:tcPr marL="91446" marR="91446"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vi-VN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6" marR="91446"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vi-VN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6" marR="91446"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47"/>
          <p:cNvSpPr>
            <a:spLocks noChangeArrowheads="1"/>
          </p:cNvSpPr>
          <p:nvPr/>
        </p:nvSpPr>
        <p:spPr bwMode="auto">
          <a:xfrm>
            <a:off x="7308273" y="3962400"/>
            <a:ext cx="1371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? km</a:t>
            </a:r>
            <a:b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endParaRPr kumimoji="0" lang="en-US" alt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" name="Rectangle 48"/>
          <p:cNvSpPr>
            <a:spLocks noChangeArrowheads="1"/>
          </p:cNvSpPr>
          <p:nvPr/>
        </p:nvSpPr>
        <p:spPr bwMode="auto">
          <a:xfrm>
            <a:off x="7270173" y="3352800"/>
            <a:ext cx="1447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3 giờ</a:t>
            </a:r>
          </a:p>
        </p:txBody>
      </p:sp>
      <p:sp>
        <p:nvSpPr>
          <p:cNvPr id="11" name="Rectangle 49"/>
          <p:cNvSpPr>
            <a:spLocks noChangeArrowheads="1"/>
          </p:cNvSpPr>
          <p:nvPr/>
        </p:nvSpPr>
        <p:spPr bwMode="auto">
          <a:xfrm>
            <a:off x="5334000" y="2922587"/>
            <a:ext cx="1447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altLang="en-US" sz="2400" b="1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" name="Rectangle 50"/>
          <p:cNvSpPr>
            <a:spLocks noChangeArrowheads="1"/>
          </p:cNvSpPr>
          <p:nvPr/>
        </p:nvSpPr>
        <p:spPr bwMode="auto">
          <a:xfrm>
            <a:off x="5818981" y="3962400"/>
            <a:ext cx="13525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? km</a:t>
            </a:r>
          </a:p>
        </p:txBody>
      </p:sp>
      <p:sp>
        <p:nvSpPr>
          <p:cNvPr id="13" name="Rectangle 76"/>
          <p:cNvSpPr>
            <a:spLocks noChangeArrowheads="1"/>
          </p:cNvSpPr>
          <p:nvPr/>
        </p:nvSpPr>
        <p:spPr bwMode="auto">
          <a:xfrm>
            <a:off x="5773218" y="3352800"/>
            <a:ext cx="1408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2 giờ</a:t>
            </a:r>
            <a:b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endParaRPr kumimoji="0" lang="en-US" altLang="en-US" sz="3200" b="1" i="0" u="none" strike="noStrike" kern="1200" cap="none" spc="0" normalizeH="0" baseline="0" noProof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" name="Rectangle 48"/>
          <p:cNvSpPr>
            <a:spLocks noChangeArrowheads="1"/>
          </p:cNvSpPr>
          <p:nvPr/>
        </p:nvSpPr>
        <p:spPr bwMode="auto">
          <a:xfrm>
            <a:off x="6705600" y="2749550"/>
            <a:ext cx="1447800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7" name="Rectangle 31"/>
          <p:cNvSpPr>
            <a:spLocks noChangeArrowheads="1"/>
          </p:cNvSpPr>
          <p:nvPr/>
        </p:nvSpPr>
        <p:spPr bwMode="auto">
          <a:xfrm>
            <a:off x="152400" y="5562600"/>
            <a:ext cx="9220200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    Khi thời </a:t>
            </a:r>
            <a:r>
              <a:rPr kumimoji="0" lang="en-US" altLang="en-US" sz="3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gian</a:t>
            </a:r>
            <a:r>
              <a:rPr kumimoji="0" lang="en-US" alt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gấp</a:t>
            </a:r>
            <a:r>
              <a:rPr kumimoji="0" lang="en-US" alt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lên</a:t>
            </a:r>
            <a:r>
              <a:rPr kumimoji="0" lang="en-US" alt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bao </a:t>
            </a:r>
            <a:r>
              <a:rPr kumimoji="0" lang="en-US" altLang="en-US" sz="3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nhiêu</a:t>
            </a:r>
            <a:r>
              <a:rPr kumimoji="0" lang="en-US" alt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lần thì quãng đường </a:t>
            </a:r>
            <a:r>
              <a:rPr kumimoji="0" lang="en-US" altLang="en-US" sz="3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đi</a:t>
            </a:r>
            <a:r>
              <a:rPr kumimoji="0" lang="en-US" alt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được cũng </a:t>
            </a:r>
            <a:r>
              <a:rPr kumimoji="0" lang="en-US" altLang="en-US" sz="3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gấp</a:t>
            </a:r>
            <a:r>
              <a:rPr kumimoji="0" lang="en-US" alt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lên</a:t>
            </a:r>
            <a:r>
              <a:rPr kumimoji="0" lang="en-US" alt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bấy</a:t>
            </a:r>
            <a:r>
              <a:rPr kumimoji="0" lang="en-US" alt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nhiêu</a:t>
            </a:r>
            <a:r>
              <a:rPr kumimoji="0" lang="en-US" alt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lần. </a:t>
            </a:r>
          </a:p>
        </p:txBody>
      </p:sp>
      <p:sp>
        <p:nvSpPr>
          <p:cNvPr id="28" name="Curved Right Arrow 3"/>
          <p:cNvSpPr>
            <a:spLocks noChangeArrowheads="1"/>
          </p:cNvSpPr>
          <p:nvPr/>
        </p:nvSpPr>
        <p:spPr bwMode="auto">
          <a:xfrm rot="-5400000">
            <a:off x="6308725" y="3240088"/>
            <a:ext cx="620713" cy="3179763"/>
          </a:xfrm>
          <a:prstGeom prst="curvedRightArrow">
            <a:avLst>
              <a:gd name="adj1" fmla="val 25021"/>
              <a:gd name="adj2" fmla="val 50018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9" name="Curved Left Arrow 4"/>
          <p:cNvSpPr>
            <a:spLocks noChangeArrowheads="1"/>
          </p:cNvSpPr>
          <p:nvPr/>
        </p:nvSpPr>
        <p:spPr bwMode="auto">
          <a:xfrm rot="-5400000">
            <a:off x="5280026" y="1970088"/>
            <a:ext cx="576262" cy="1817687"/>
          </a:xfrm>
          <a:prstGeom prst="curvedLeftArrow">
            <a:avLst>
              <a:gd name="adj1" fmla="val 24986"/>
              <a:gd name="adj2" fmla="val 49957"/>
              <a:gd name="adj3" fmla="val 25000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0" name="Curved Left Arrow 37"/>
          <p:cNvSpPr>
            <a:spLocks noChangeArrowheads="1"/>
          </p:cNvSpPr>
          <p:nvPr/>
        </p:nvSpPr>
        <p:spPr bwMode="auto">
          <a:xfrm rot="-5400000">
            <a:off x="6265069" y="1126332"/>
            <a:ext cx="576262" cy="3505200"/>
          </a:xfrm>
          <a:prstGeom prst="curvedLeftArrow">
            <a:avLst>
              <a:gd name="adj1" fmla="val 24978"/>
              <a:gd name="adj2" fmla="val 49928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1" name="Curved Right Arrow 38"/>
          <p:cNvSpPr>
            <a:spLocks noChangeArrowheads="1"/>
          </p:cNvSpPr>
          <p:nvPr/>
        </p:nvSpPr>
        <p:spPr bwMode="auto">
          <a:xfrm rot="-5559782">
            <a:off x="5416596" y="3984394"/>
            <a:ext cx="601662" cy="1595438"/>
          </a:xfrm>
          <a:prstGeom prst="curvedRightArrow">
            <a:avLst>
              <a:gd name="adj1" fmla="val 24995"/>
              <a:gd name="adj2" fmla="val 49965"/>
              <a:gd name="adj3" fmla="val 25000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2" name="Rectangle 48"/>
          <p:cNvSpPr>
            <a:spLocks noChangeArrowheads="1"/>
          </p:cNvSpPr>
          <p:nvPr/>
        </p:nvSpPr>
        <p:spPr bwMode="auto">
          <a:xfrm>
            <a:off x="4752312" y="2133600"/>
            <a:ext cx="1447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 2</a:t>
            </a:r>
          </a:p>
        </p:txBody>
      </p:sp>
      <p:sp>
        <p:nvSpPr>
          <p:cNvPr id="33" name="Rectangle 48"/>
          <p:cNvSpPr>
            <a:spLocks noChangeArrowheads="1"/>
          </p:cNvSpPr>
          <p:nvPr/>
        </p:nvSpPr>
        <p:spPr bwMode="auto">
          <a:xfrm>
            <a:off x="4752312" y="5119684"/>
            <a:ext cx="1447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 2</a:t>
            </a:r>
          </a:p>
        </p:txBody>
      </p:sp>
      <p:sp>
        <p:nvSpPr>
          <p:cNvPr id="34" name="Rectangle 48"/>
          <p:cNvSpPr>
            <a:spLocks noChangeArrowheads="1"/>
          </p:cNvSpPr>
          <p:nvPr/>
        </p:nvSpPr>
        <p:spPr bwMode="auto">
          <a:xfrm>
            <a:off x="6475413" y="2277891"/>
            <a:ext cx="1447800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 3</a:t>
            </a:r>
          </a:p>
        </p:txBody>
      </p:sp>
      <p:sp>
        <p:nvSpPr>
          <p:cNvPr id="35" name="Rectangle 48"/>
          <p:cNvSpPr>
            <a:spLocks noChangeArrowheads="1"/>
          </p:cNvSpPr>
          <p:nvPr/>
        </p:nvSpPr>
        <p:spPr bwMode="auto">
          <a:xfrm>
            <a:off x="6667500" y="5114486"/>
            <a:ext cx="1447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 3</a:t>
            </a:r>
          </a:p>
        </p:txBody>
      </p:sp>
      <p:sp>
        <p:nvSpPr>
          <p:cNvPr id="36" name="Rectangle 50"/>
          <p:cNvSpPr>
            <a:spLocks noChangeArrowheads="1"/>
          </p:cNvSpPr>
          <p:nvPr/>
        </p:nvSpPr>
        <p:spPr bwMode="auto">
          <a:xfrm>
            <a:off x="5834496" y="3966556"/>
            <a:ext cx="13525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8 km</a:t>
            </a:r>
          </a:p>
        </p:txBody>
      </p:sp>
      <p:sp>
        <p:nvSpPr>
          <p:cNvPr id="37" name="Rectangle 47"/>
          <p:cNvSpPr>
            <a:spLocks noChangeArrowheads="1"/>
          </p:cNvSpPr>
          <p:nvPr/>
        </p:nvSpPr>
        <p:spPr bwMode="auto">
          <a:xfrm>
            <a:off x="7391400" y="3962400"/>
            <a:ext cx="1371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12 km</a:t>
            </a:r>
            <a:b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endParaRPr kumimoji="0" lang="en-US" alt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" name="Google Shape;110;p3">
            <a:extLst>
              <a:ext uri="{FF2B5EF4-FFF2-40B4-BE49-F238E27FC236}">
                <a16:creationId xmlns:a16="http://schemas.microsoft.com/office/drawing/2014/main" id="{5DE45E75-722B-421B-B4B1-8FE01589E4EF}"/>
              </a:ext>
            </a:extLst>
          </p:cNvPr>
          <p:cNvSpPr txBox="1"/>
          <p:nvPr/>
        </p:nvSpPr>
        <p:spPr>
          <a:xfrm>
            <a:off x="0" y="4914898"/>
            <a:ext cx="2057400" cy="71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Times New Roman"/>
              <a:buNone/>
              <a:tabLst/>
              <a:defRPr/>
            </a:pPr>
            <a:r>
              <a:rPr kumimoji="0" lang="en-US" sz="3200" b="1" i="0" u="sng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Nhận xét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5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utoUpdateAnimBg="0"/>
      <p:bldP spid="9" grpId="1"/>
      <p:bldP spid="10" grpId="0"/>
      <p:bldP spid="12" grpId="0" autoUpdateAnimBg="0"/>
      <p:bldP spid="12" grpId="1"/>
      <p:bldP spid="13" grpId="0" autoUpdateAnimBg="0"/>
      <p:bldP spid="20" grpId="0"/>
      <p:bldP spid="27" grpId="0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 autoUpdateAnimBg="0"/>
      <p:bldP spid="37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1981200"/>
            <a:ext cx="8458200" cy="1828800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                      </a:t>
            </a:r>
            <a:r>
              <a:rPr lang="en-US" altLang="en-US" sz="3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Một</a:t>
            </a:r>
            <a:r>
              <a:rPr lang="en-US" altLang="en-US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 ô </a:t>
            </a:r>
            <a:r>
              <a:rPr lang="en-US" altLang="en-US" sz="3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tô</a:t>
            </a:r>
            <a:r>
              <a:rPr lang="en-US" altLang="en-US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3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trong</a:t>
            </a:r>
            <a:r>
              <a:rPr lang="en-US" altLang="en-US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 2 </a:t>
            </a:r>
            <a:r>
              <a:rPr lang="en-US" altLang="en-US" sz="3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giờ</a:t>
            </a:r>
            <a:r>
              <a:rPr lang="en-US" altLang="en-US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3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đi</a:t>
            </a:r>
            <a:r>
              <a:rPr lang="en-US" altLang="en-US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3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được</a:t>
            </a:r>
            <a:r>
              <a:rPr lang="en-US" altLang="en-US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 90 km. </a:t>
            </a:r>
            <a:r>
              <a:rPr lang="en-US" altLang="en-US" sz="3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Hỏi</a:t>
            </a:r>
            <a:r>
              <a:rPr lang="en-US" altLang="en-US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3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trong</a:t>
            </a:r>
            <a:r>
              <a:rPr lang="en-US" altLang="en-US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 4 </a:t>
            </a:r>
            <a:r>
              <a:rPr lang="en-US" altLang="en-US" sz="3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giờ</a:t>
            </a:r>
            <a:r>
              <a:rPr lang="en-US" altLang="en-US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 ô </a:t>
            </a:r>
            <a:r>
              <a:rPr lang="en-US" altLang="en-US" sz="3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tô</a:t>
            </a:r>
            <a:r>
              <a:rPr lang="en-US" altLang="en-US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3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đó</a:t>
            </a:r>
            <a:r>
              <a:rPr lang="en-US" altLang="en-US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3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đi</a:t>
            </a:r>
            <a:r>
              <a:rPr lang="en-US" altLang="en-US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3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được</a:t>
            </a:r>
            <a:r>
              <a:rPr lang="en-US" altLang="en-US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3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bao</a:t>
            </a:r>
            <a:r>
              <a:rPr lang="en-US" altLang="en-US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3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nhiêu</a:t>
            </a:r>
            <a:r>
              <a:rPr lang="en-US" altLang="en-US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3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ki-lô-mét</a:t>
            </a:r>
            <a:r>
              <a:rPr lang="en-US" altLang="en-US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464127" y="4037215"/>
            <a:ext cx="62865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Tóm tắt</a:t>
            </a:r>
            <a:r>
              <a:rPr kumimoji="0" lang="en-US" altLang="en-US" sz="36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:   2 giờ:  90 km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                4 giờ: … km?</a:t>
            </a:r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152400" y="1905000"/>
            <a:ext cx="2667000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b. Bài toán:</a:t>
            </a:r>
          </a:p>
        </p:txBody>
      </p:sp>
      <p:sp>
        <p:nvSpPr>
          <p:cNvPr id="28" name="Text Box 24"/>
          <p:cNvSpPr txBox="1">
            <a:spLocks noChangeArrowheads="1"/>
          </p:cNvSpPr>
          <p:nvPr/>
        </p:nvSpPr>
        <p:spPr bwMode="auto">
          <a:xfrm>
            <a:off x="0" y="0"/>
            <a:ext cx="914400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Thứ hai, ngày </a:t>
            </a:r>
            <a:r>
              <a:rPr kumimoji="0" lang="en-SG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25</a:t>
            </a: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tháng 9 </a:t>
            </a:r>
            <a:r>
              <a:rPr kumimoji="0" lang="en-US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năm</a:t>
            </a: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2023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Toán</a:t>
            </a:r>
            <a:endParaRPr kumimoji="0" lang="en-US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6172200" y="2590800"/>
            <a:ext cx="9144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57200" y="3124200"/>
            <a:ext cx="10287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904904" y="3124200"/>
            <a:ext cx="45532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3657600"/>
            <a:ext cx="304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24"/>
          <p:cNvSpPr txBox="1">
            <a:spLocks noChangeArrowheads="1"/>
          </p:cNvSpPr>
          <p:nvPr/>
        </p:nvSpPr>
        <p:spPr bwMode="auto">
          <a:xfrm>
            <a:off x="152400" y="121920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Ôn</a:t>
            </a: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tập và bổ sung về giải </a:t>
            </a:r>
            <a:r>
              <a:rPr kumimoji="0" lang="en-US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toán</a:t>
            </a:r>
            <a:endParaRPr kumimoji="0" lang="en-US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1" name="Picture 4" descr="WhitecornerFl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-11113"/>
            <a:ext cx="1371600" cy="137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 descr="WhitecornerFlow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618" y="-24968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WhitecornerFlow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388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WhitecornerFlow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4864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209550" y="2685329"/>
            <a:ext cx="31432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2 giờ:  90 km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4 giờ: … km?</a:t>
            </a:r>
          </a:p>
        </p:txBody>
      </p:sp>
      <p:sp>
        <p:nvSpPr>
          <p:cNvPr id="28" name="Text Box 24"/>
          <p:cNvSpPr txBox="1">
            <a:spLocks noChangeArrowheads="1"/>
          </p:cNvSpPr>
          <p:nvPr/>
        </p:nvSpPr>
        <p:spPr bwMode="auto">
          <a:xfrm>
            <a:off x="0" y="0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Toán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Ôn tập và bổ sung về giải toán</a:t>
            </a:r>
            <a:endParaRPr kumimoji="0" lang="en-US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4343400" y="1981200"/>
            <a:ext cx="2895600" cy="620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sng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Bài giải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25"/>
          <p:cNvSpPr>
            <a:spLocks noChangeArrowheads="1"/>
          </p:cNvSpPr>
          <p:nvPr/>
        </p:nvSpPr>
        <p:spPr bwMode="auto">
          <a:xfrm>
            <a:off x="6177756" y="2064544"/>
            <a:ext cx="5195887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" name="Rectangle 24"/>
          <p:cNvSpPr>
            <a:spLocks noChangeArrowheads="1"/>
          </p:cNvSpPr>
          <p:nvPr/>
        </p:nvSpPr>
        <p:spPr bwMode="auto">
          <a:xfrm>
            <a:off x="671513" y="6019800"/>
            <a:ext cx="810418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(*)</a:t>
            </a:r>
            <a:r>
              <a:rPr kumimoji="0" lang="en-US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Bước này là bước “</a:t>
            </a:r>
            <a:r>
              <a:rPr kumimoji="0" lang="en-US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Rút về đơn vị”.</a:t>
            </a:r>
          </a:p>
        </p:txBody>
      </p:sp>
      <p:sp>
        <p:nvSpPr>
          <p:cNvPr id="11" name="Rectangle 23"/>
          <p:cNvSpPr>
            <a:spLocks noChangeArrowheads="1"/>
          </p:cNvSpPr>
          <p:nvPr/>
        </p:nvSpPr>
        <p:spPr bwMode="auto">
          <a:xfrm>
            <a:off x="7678911" y="3246438"/>
            <a:ext cx="76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(*)</a:t>
            </a:r>
          </a:p>
        </p:txBody>
      </p:sp>
      <p:sp>
        <p:nvSpPr>
          <p:cNvPr id="12" name="Rectangle 27"/>
          <p:cNvSpPr>
            <a:spLocks noChangeArrowheads="1"/>
          </p:cNvSpPr>
          <p:nvPr/>
        </p:nvSpPr>
        <p:spPr bwMode="auto">
          <a:xfrm>
            <a:off x="6957984" y="1981200"/>
            <a:ext cx="1828800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sng" strike="noStrike" kern="1200" cap="none" spc="0" normalizeH="0" baseline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Cách 1</a:t>
            </a:r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457200" y="1969366"/>
            <a:ext cx="1828800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1" u="sng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Tóm tắt</a:t>
            </a:r>
          </a:p>
        </p:txBody>
      </p:sp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3581400" y="2736056"/>
            <a:ext cx="5422900" cy="1378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Trong 1 giờ ô tô đi được là: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2800" y="396240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Trong 4 giờ ô tô đi được là: </a:t>
            </a:r>
          </a:p>
        </p:txBody>
      </p:sp>
      <p:sp>
        <p:nvSpPr>
          <p:cNvPr id="14" name="Rectangle 22"/>
          <p:cNvSpPr>
            <a:spLocks noChangeArrowheads="1"/>
          </p:cNvSpPr>
          <p:nvPr/>
        </p:nvSpPr>
        <p:spPr bwMode="auto">
          <a:xfrm>
            <a:off x="3429000" y="3352800"/>
            <a:ext cx="5422900" cy="68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90 : 2 = 45 (km)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1400" y="4648200"/>
            <a:ext cx="579120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45 x 4 = 180 (km)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       </a:t>
            </a:r>
            <a:r>
              <a:rPr kumimoji="0" lang="en-US" altLang="en-US" sz="36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Đáp số</a:t>
            </a: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: 180km</a:t>
            </a:r>
          </a:p>
        </p:txBody>
      </p:sp>
      <p:pic>
        <p:nvPicPr>
          <p:cNvPr id="16" name="Picture 4" descr="WhitecornerFl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-11113"/>
            <a:ext cx="1371600" cy="137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WhitecornerFlow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3436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4" descr="WhitecornerFlow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388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5" descr="WhitecornerFlow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4864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3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7.8|2.4|1.2|1.8|11.1|3.4|1.4|-47.3|56.8|2.3|6.9|2.8|5.8|1.6|3.4|4|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3.3|4.3|4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|6|5.3|4|7.5|9.6|1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7.9|4.5|2.3|3|9|4.4|7.7|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5.5|3.9|19.5|4.7|14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9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1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16.3|15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|15.9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1407</Words>
  <Application>Microsoft Office PowerPoint</Application>
  <PresentationFormat>Trình chiếu Trên màn hình (4:3)</PresentationFormat>
  <Paragraphs>249</Paragraphs>
  <Slides>33</Slides>
  <Notes>14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9</vt:i4>
      </vt:variant>
      <vt:variant>
        <vt:lpstr>Chủ đề</vt:lpstr>
      </vt:variant>
      <vt:variant>
        <vt:i4>7</vt:i4>
      </vt:variant>
      <vt:variant>
        <vt:lpstr>Tiêu đề Bản chiếu</vt:lpstr>
      </vt:variant>
      <vt:variant>
        <vt:i4>33</vt:i4>
      </vt:variant>
    </vt:vector>
  </HeadingPairs>
  <TitlesOfParts>
    <vt:vector size="49" baseType="lpstr">
      <vt:lpstr>.VnHelvetInsH</vt:lpstr>
      <vt:lpstr>VnBangkok</vt:lpstr>
      <vt:lpstr>VNbritannic</vt:lpstr>
      <vt:lpstr>Arial</vt:lpstr>
      <vt:lpstr>Calibri</vt:lpstr>
      <vt:lpstr>HP001 4 hàng</vt:lpstr>
      <vt:lpstr>Times New Roman</vt:lpstr>
      <vt:lpstr>VNI-Times</vt:lpstr>
      <vt:lpstr>Wingdings</vt:lpstr>
      <vt:lpstr>Default Design</vt:lpstr>
      <vt:lpstr>7_Office Theme</vt:lpstr>
      <vt:lpstr>Chủ đề Office</vt:lpstr>
      <vt:lpstr>2_Default Design</vt:lpstr>
      <vt:lpstr>5_Office Theme</vt:lpstr>
      <vt:lpstr>7_Default Design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Vu Thi Hien</dc:creator>
  <cp:lastModifiedBy>ノーネーム １９９９</cp:lastModifiedBy>
  <cp:revision>31</cp:revision>
  <dcterms:created xsi:type="dcterms:W3CDTF">2008-09-28T01:44:00Z</dcterms:created>
  <dcterms:modified xsi:type="dcterms:W3CDTF">2023-09-20T13:59:20Z</dcterms:modified>
</cp:coreProperties>
</file>